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740" r:id="rId2"/>
  </p:sldMasterIdLst>
  <p:notesMasterIdLst>
    <p:notesMasterId r:id="rId38"/>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69" r:id="rId34"/>
    <p:sldId id="294" r:id="rId35"/>
    <p:sldId id="290" r:id="rId36"/>
    <p:sldId id="29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EB50B-17CC-7713-ECF4-8ED17A81027D}" v="70" dt="2023-10-06T19:14:23.133"/>
    <p1510:client id="{C0834E60-5771-E94E-87B3-93A81C288225}" v="116" dt="2023-10-06T19:32:35.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14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f506884e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Christian</a:t>
            </a:r>
            <a:endParaRPr dirty="0"/>
          </a:p>
        </p:txBody>
      </p:sp>
      <p:sp>
        <p:nvSpPr>
          <p:cNvPr id="177" name="Google Shape;177;g27f506884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80dd1c7e0d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Christian</a:t>
            </a:r>
            <a:endParaRPr dirty="0"/>
          </a:p>
        </p:txBody>
      </p:sp>
      <p:sp>
        <p:nvSpPr>
          <p:cNvPr id="184" name="Google Shape;184;g280dd1c7e0d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0dd1c7e0d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Christian - Let’s talk about </a:t>
            </a:r>
            <a:r>
              <a:rPr lang="en-US" dirty="0" err="1"/>
              <a:t>about</a:t>
            </a:r>
            <a:r>
              <a:rPr lang="en-US" dirty="0"/>
              <a:t> a couple money tips and tricks</a:t>
            </a:r>
            <a:endParaRPr dirty="0"/>
          </a:p>
          <a:p>
            <a:pPr marL="0" indent="0"/>
            <a:r>
              <a:rPr lang="en-US" dirty="0"/>
              <a:t>First the little things DO matter. Critical steps to getting your finances in  order include recording ALL your expenses and revenues. Next you need to categorize those expenses so you can better understand where your money is going. Finally, reconcile the bank account and your financial reports because they </a:t>
            </a:r>
            <a:r>
              <a:rPr lang="en-US" b="1" dirty="0"/>
              <a:t>might</a:t>
            </a:r>
            <a:r>
              <a:rPr lang="en-US" dirty="0"/>
              <a:t> not match.</a:t>
            </a:r>
            <a:endParaRPr/>
          </a:p>
          <a:p>
            <a:pPr marL="0" indent="0"/>
            <a:r>
              <a:rPr lang="en-US" dirty="0"/>
              <a:t>2. You can learn more about money. Examine what your sources of revenue are or could be. Understanding your expenses can include analyzing if you need to find a different supply source to improve your profit margins or get rid of subscriptions you haven’t used after all.  Finally, use industry benchmarks to be ensure your practices are optimizing profits.</a:t>
            </a:r>
            <a:endParaRPr/>
          </a:p>
          <a:p>
            <a:pPr marL="0" lvl="0" indent="0" algn="l" rtl="0">
              <a:spcBef>
                <a:spcPts val="0"/>
              </a:spcBef>
              <a:spcAft>
                <a:spcPts val="0"/>
              </a:spcAft>
              <a:buNone/>
            </a:pPr>
            <a:r>
              <a:rPr lang="en-US" dirty="0"/>
              <a:t>You are NOT alone in tackling your finances. Leverage your network and your resources!</a:t>
            </a:r>
            <a:endParaRPr/>
          </a:p>
        </p:txBody>
      </p:sp>
      <p:sp>
        <p:nvSpPr>
          <p:cNvPr id="191" name="Google Shape;191;g280dd1c7e0d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80dd1c7e0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r>
              <a:rPr lang="en-US" dirty="0"/>
              <a:t>Kristina</a:t>
            </a:r>
          </a:p>
        </p:txBody>
      </p:sp>
      <p:sp>
        <p:nvSpPr>
          <p:cNvPr id="205" name="Google Shape;205;g280dd1c7e0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0dd1c7e0d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r>
              <a:rPr lang="en-US" dirty="0"/>
              <a:t>Kristina</a:t>
            </a:r>
          </a:p>
        </p:txBody>
      </p:sp>
      <p:sp>
        <p:nvSpPr>
          <p:cNvPr id="212" name="Google Shape;212;g280dd1c7e0d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80dd1c7e0d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19" name="Google Shape;219;g280dd1c7e0d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75298bdd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26" name="Google Shape;226;g2475298bddb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0dd1c7e0d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32" name="Google Shape;232;g280dd1c7e0d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475298bddb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39" name="Google Shape;239;g2475298bddb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80dd1c7e0d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45" name="Google Shape;245;g280dd1c7e0d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75298bddb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52" name="Google Shape;252;g2475298bddb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80dd1c7e0d_0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58" name="Google Shape;258;g280dd1c7e0d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475298bddb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65" name="Google Shape;265;g2475298bddb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80dd1c7e0d_0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71" name="Google Shape;271;g280dd1c7e0d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0dd1c7e0d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 The 3rd M is Management. Can you manage the business or assemble a team that can?</a:t>
            </a:r>
            <a:endParaRPr/>
          </a:p>
        </p:txBody>
      </p:sp>
      <p:sp>
        <p:nvSpPr>
          <p:cNvPr id="285" name="Google Shape;285;g280dd1c7e0d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80dd1c7e0d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 There are two prongs to management. Working in the business is likely the passion or activities that brought you into being in business like creating art, providing therapy to clients, helping someone be financially successful. So working in the business is likely your preferred business activity. But you must also work ON the business for example reconciling your books, hiring, or marketing efforts.</a:t>
            </a:r>
            <a:endParaRPr/>
          </a:p>
        </p:txBody>
      </p:sp>
      <p:sp>
        <p:nvSpPr>
          <p:cNvPr id="292" name="Google Shape;292;g280dd1c7e0d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80dd1c7e0d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299" name="Google Shape;299;g280dd1c7e0d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80dd1c7e0d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Carrie</a:t>
            </a:r>
            <a:endParaRPr dirty="0"/>
          </a:p>
        </p:txBody>
      </p:sp>
      <p:sp>
        <p:nvSpPr>
          <p:cNvPr id="306" name="Google Shape;306;g280dd1c7e0d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80dd1c7e0d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  Employee retention is a pressing topic for many business owners. No longer are employers able to only view employees as what can they do for you but now employers  must also clearly answer what you can do for your employee. Benefits may be one way you can add value to being your employee. Think creatively it doesn’t have to just be a 401K, it could be offering pet insurance, or being able to have flexibility like working remote 2 days a week. Opportunities for education and even how the employee can feel more empowered in their activities at work will lead to higher retention rates. Consider if there is a way to incorporate something fun into your employment atmosphere like an employee trivia night or family fun night. What way can you build strong connections in your internal community?</a:t>
            </a:r>
            <a:endParaRPr/>
          </a:p>
        </p:txBody>
      </p:sp>
      <p:sp>
        <p:nvSpPr>
          <p:cNvPr id="313" name="Google Shape;313;g280dd1c7e0d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80dd1c7e0d_0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Carrie</a:t>
            </a:r>
            <a:endParaRPr dirty="0"/>
          </a:p>
        </p:txBody>
      </p:sp>
      <p:sp>
        <p:nvSpPr>
          <p:cNvPr id="320" name="Google Shape;320;g280dd1c7e0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f506884e1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Kristina </a:t>
            </a:r>
            <a:endParaRPr/>
          </a:p>
        </p:txBody>
      </p:sp>
      <p:sp>
        <p:nvSpPr>
          <p:cNvPr id="111" name="Google Shape;111;g27f506884e1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80dd1c7e0d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 Take time to build your management support network. Your network could be family and friends but you also want to build your team of subject matter experts like your banker, insurance agent, financial advisors or even business advisors.  </a:t>
            </a:r>
            <a:endParaRPr/>
          </a:p>
          <a:p>
            <a:pPr marL="0" lvl="0" indent="0" algn="l" rtl="0">
              <a:spcBef>
                <a:spcPts val="0"/>
              </a:spcBef>
              <a:spcAft>
                <a:spcPts val="0"/>
              </a:spcAft>
              <a:buNone/>
            </a:pPr>
            <a:r>
              <a:rPr lang="en-US"/>
              <a:t>Create your team of business support in all three areas of Management, Market and Money!</a:t>
            </a:r>
            <a:endParaRPr/>
          </a:p>
        </p:txBody>
      </p:sp>
      <p:sp>
        <p:nvSpPr>
          <p:cNvPr id="327" name="Google Shape;327;g280dd1c7e0d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475298bddb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 Take time to build your management support network. Your network could be family and friends but you also want to build your team of subject matter experts like your banker, insurance agent, financial advisors or even business advisors.  </a:t>
            </a:r>
            <a:endParaRPr/>
          </a:p>
          <a:p>
            <a:pPr marL="0" lvl="0" indent="0" algn="l" rtl="0">
              <a:spcBef>
                <a:spcPts val="0"/>
              </a:spcBef>
              <a:spcAft>
                <a:spcPts val="0"/>
              </a:spcAft>
              <a:buNone/>
            </a:pPr>
            <a:r>
              <a:rPr lang="en-US"/>
              <a:t>Create your team of business support in all three areas of Management, Market and Money!</a:t>
            </a:r>
            <a:endParaRPr/>
          </a:p>
        </p:txBody>
      </p:sp>
      <p:sp>
        <p:nvSpPr>
          <p:cNvPr id="334" name="Google Shape;334;g2475298bddb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0dd1c7e0d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Christian</a:t>
            </a:r>
            <a:endParaRPr dirty="0"/>
          </a:p>
        </p:txBody>
      </p:sp>
      <p:sp>
        <p:nvSpPr>
          <p:cNvPr id="198" name="Google Shape;198;g280dd1c7e0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Christian</a:t>
            </a:r>
          </a:p>
          <a:p>
            <a:pPr marL="0" indent="0"/>
            <a:endParaRPr lang="en-US" dirty="0"/>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0dd1c7e0d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Christian</a:t>
            </a:r>
            <a:endParaRPr dirty="0"/>
          </a:p>
        </p:txBody>
      </p:sp>
      <p:sp>
        <p:nvSpPr>
          <p:cNvPr id="342" name="Google Shape;342;g280dd1c7e0d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f506884e1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  Our mission is simple and straightforward!  We are here to help more people and to do so we are growing Kansas one small business at a time!</a:t>
            </a:r>
            <a:endParaRPr/>
          </a:p>
        </p:txBody>
      </p:sp>
      <p:sp>
        <p:nvSpPr>
          <p:cNvPr id="121" name="Google Shape;121;g27f506884e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f506884e1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 - We have several ways we accomplish our mission The main way we do so is by providing free and confidential advising services where we sit down and listen to our clients. Our team serves about 400 clients a year and that number is growing!  We also support community organizations like we are today by providing presentations on specific content areas!</a:t>
            </a:r>
            <a:endParaRPr/>
          </a:p>
        </p:txBody>
      </p:sp>
      <p:sp>
        <p:nvSpPr>
          <p:cNvPr id="131" name="Google Shape;131;g27f506884e1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f506884e1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CARRIE - Sometimes our advising services are brainstorming strategies, gathering and sharing data, equipping clients with  new skills or being a listening ally. The Kauffman Foundation recently shared a study that indicated a key success factor in business ownership is having someone to talk to. We can be that person!</a:t>
            </a:r>
            <a:endParaRPr/>
          </a:p>
        </p:txBody>
      </p:sp>
      <p:sp>
        <p:nvSpPr>
          <p:cNvPr id="139" name="Google Shape;139;g27f506884e1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f506884e1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Christian</a:t>
            </a:r>
            <a:endParaRPr dirty="0"/>
          </a:p>
        </p:txBody>
      </p:sp>
      <p:sp>
        <p:nvSpPr>
          <p:cNvPr id="149" name="Google Shape;149;g27f506884e1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7f506884e1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Christian</a:t>
            </a:r>
            <a:endParaRPr dirty="0"/>
          </a:p>
        </p:txBody>
      </p:sp>
      <p:sp>
        <p:nvSpPr>
          <p:cNvPr id="156" name="Google Shape;156;g27f506884e1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7f506884e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Christian Take a minute to reflect: do you really understand the ins and outs of your finances? Because if your answer is anything other than yes, you need to invest more time in understanding them. Yes, you may find some errors but if you do, you have a chance to improve your business practices. Understanding your finances allows you to feel empowered and make strategic decisions.</a:t>
            </a:r>
            <a:endParaRPr dirty="0"/>
          </a:p>
        </p:txBody>
      </p:sp>
      <p:sp>
        <p:nvSpPr>
          <p:cNvPr id="170" name="Google Shape;170;g27f506884e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BA Logo Slid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313" y="1606514"/>
            <a:ext cx="3353375" cy="3644973"/>
          </a:xfrm>
          <a:prstGeom prst="rect">
            <a:avLst/>
          </a:prstGeom>
        </p:spPr>
      </p:pic>
    </p:spTree>
    <p:extLst>
      <p:ext uri="{BB962C8B-B14F-4D97-AF65-F5344CB8AC3E}">
        <p14:creationId xmlns:p14="http://schemas.microsoft.com/office/powerpoint/2010/main" val="347041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p>
        </p:txBody>
      </p:sp>
      <p:sp>
        <p:nvSpPr>
          <p:cNvPr id="2" name="Title 1"/>
          <p:cNvSpPr>
            <a:spLocks noGrp="1"/>
          </p:cNvSpPr>
          <p:nvPr>
            <p:ph type="ctrTitle" hasCustomPrompt="1"/>
          </p:nvPr>
        </p:nvSpPr>
        <p:spPr>
          <a:xfrm>
            <a:off x="1143000" y="1360615"/>
            <a:ext cx="6858000" cy="2387600"/>
          </a:xfrm>
        </p:spPr>
        <p:txBody>
          <a:bodyPr anchor="b">
            <a:normAutofit/>
          </a:bodyPr>
          <a:lstStyle>
            <a:lvl1pPr algn="ctr">
              <a:lnSpc>
                <a:spcPct val="75000"/>
              </a:lnSpc>
              <a:defRPr sz="5906" spc="-221">
                <a:solidFill>
                  <a:schemeClr val="bg1"/>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29">
                <a:solidFill>
                  <a:schemeClr val="bg1"/>
                </a:solidFill>
              </a:defRPr>
            </a:lvl1pPr>
            <a:lvl2pPr marL="337518" indent="0" algn="ctr">
              <a:buNone/>
              <a:defRPr sz="1477"/>
            </a:lvl2pPr>
            <a:lvl3pPr marL="675034" indent="0" algn="ctr">
              <a:buNone/>
              <a:defRPr sz="1329"/>
            </a:lvl3pPr>
            <a:lvl4pPr marL="1012552" indent="0" algn="ctr">
              <a:buNone/>
              <a:defRPr sz="1181"/>
            </a:lvl4pPr>
            <a:lvl5pPr marL="1350068" indent="0" algn="ctr">
              <a:buNone/>
              <a:defRPr sz="1181"/>
            </a:lvl5pPr>
            <a:lvl6pPr marL="1687586" indent="0" algn="ctr">
              <a:buNone/>
              <a:defRPr sz="1181"/>
            </a:lvl6pPr>
            <a:lvl7pPr marL="2025101" indent="0" algn="ctr">
              <a:buNone/>
              <a:defRPr sz="1181"/>
            </a:lvl7pPr>
            <a:lvl8pPr marL="2362618" indent="0" algn="ctr">
              <a:buNone/>
              <a:defRPr sz="1181"/>
            </a:lvl8pPr>
            <a:lvl9pPr marL="2700136" indent="0" algn="ctr">
              <a:buNone/>
              <a:defRPr sz="1181"/>
            </a:lvl9pPr>
          </a:lstStyle>
          <a:p>
            <a:r>
              <a:rPr lang="en-US"/>
              <a:t>Click to edit Master subtitle style</a:t>
            </a:r>
          </a:p>
        </p:txBody>
      </p:sp>
      <p:sp>
        <p:nvSpPr>
          <p:cNvPr id="8" name="Text Placeholder 7"/>
          <p:cNvSpPr>
            <a:spLocks noGrp="1"/>
          </p:cNvSpPr>
          <p:nvPr>
            <p:ph type="body" sz="quarter" idx="10" hasCustomPrompt="1"/>
          </p:nvPr>
        </p:nvSpPr>
        <p:spPr>
          <a:xfrm>
            <a:off x="1143000" y="3748096"/>
            <a:ext cx="6858000" cy="1646237"/>
          </a:xfrm>
        </p:spPr>
        <p:txBody>
          <a:bodyPr>
            <a:noAutofit/>
          </a:bodyPr>
          <a:lstStyle>
            <a:lvl1pPr marL="0" indent="0" algn="ctr">
              <a:buNone/>
              <a:defRPr sz="2363" b="1">
                <a:solidFill>
                  <a:schemeClr val="bg1">
                    <a:lumMod val="65000"/>
                  </a:schemeClr>
                </a:solidFill>
              </a:defRPr>
            </a:lvl1pPr>
            <a:lvl2pPr marL="337518" indent="0" algn="ctr">
              <a:buNone/>
              <a:defRPr sz="2363" b="1">
                <a:solidFill>
                  <a:srgbClr val="898989"/>
                </a:solidFill>
              </a:defRPr>
            </a:lvl2pPr>
            <a:lvl3pPr marL="675034" indent="0" algn="ctr">
              <a:buNone/>
              <a:defRPr sz="2363" b="1">
                <a:solidFill>
                  <a:srgbClr val="898989"/>
                </a:solidFill>
              </a:defRPr>
            </a:lvl3pPr>
            <a:lvl4pPr marL="1012552" indent="0" algn="ctr">
              <a:buNone/>
              <a:defRPr sz="2363" b="1">
                <a:solidFill>
                  <a:srgbClr val="898989"/>
                </a:solidFill>
              </a:defRPr>
            </a:lvl4pPr>
            <a:lvl5pPr marL="1350068" indent="0" algn="ctr">
              <a:buNone/>
              <a:defRPr sz="2363" b="1">
                <a:solidFill>
                  <a:srgbClr val="898989"/>
                </a:solidFill>
              </a:defRPr>
            </a:lvl5pPr>
          </a:lstStyle>
          <a:p>
            <a:pPr lvl="0"/>
            <a:r>
              <a:rPr lang="en-US"/>
              <a:t>Click to edit Master subtitle styles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338" y="692798"/>
            <a:ext cx="2409324" cy="661760"/>
          </a:xfrm>
          <a:prstGeom prst="rect">
            <a:avLst/>
          </a:prstGeom>
        </p:spPr>
      </p:pic>
    </p:spTree>
    <p:extLst>
      <p:ext uri="{BB962C8B-B14F-4D97-AF65-F5344CB8AC3E}">
        <p14:creationId xmlns:p14="http://schemas.microsoft.com/office/powerpoint/2010/main" val="382270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p>
        </p:txBody>
      </p:sp>
      <p:sp>
        <p:nvSpPr>
          <p:cNvPr id="2" name="Title 1"/>
          <p:cNvSpPr>
            <a:spLocks noGrp="1"/>
          </p:cNvSpPr>
          <p:nvPr>
            <p:ph type="ctrTitle" hasCustomPrompt="1"/>
          </p:nvPr>
        </p:nvSpPr>
        <p:spPr>
          <a:xfrm>
            <a:off x="1143000" y="1939656"/>
            <a:ext cx="6858000" cy="2387600"/>
          </a:xfrm>
        </p:spPr>
        <p:txBody>
          <a:bodyPr anchor="b">
            <a:normAutofit/>
          </a:bodyPr>
          <a:lstStyle>
            <a:lvl1pPr algn="ctr">
              <a:lnSpc>
                <a:spcPct val="75000"/>
              </a:lnSpc>
              <a:defRPr sz="5906" spc="-221">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29">
                <a:solidFill>
                  <a:schemeClr val="bg1"/>
                </a:solidFill>
              </a:defRPr>
            </a:lvl1pPr>
            <a:lvl2pPr marL="337518" indent="0" algn="ctr">
              <a:buNone/>
              <a:defRPr sz="1477"/>
            </a:lvl2pPr>
            <a:lvl3pPr marL="675034" indent="0" algn="ctr">
              <a:buNone/>
              <a:defRPr sz="1329"/>
            </a:lvl3pPr>
            <a:lvl4pPr marL="1012552" indent="0" algn="ctr">
              <a:buNone/>
              <a:defRPr sz="1181"/>
            </a:lvl4pPr>
            <a:lvl5pPr marL="1350068" indent="0" algn="ctr">
              <a:buNone/>
              <a:defRPr sz="1181"/>
            </a:lvl5pPr>
            <a:lvl6pPr marL="1687586" indent="0" algn="ctr">
              <a:buNone/>
              <a:defRPr sz="1181"/>
            </a:lvl6pPr>
            <a:lvl7pPr marL="2025101" indent="0" algn="ctr">
              <a:buNone/>
              <a:defRPr sz="1181"/>
            </a:lvl7pPr>
            <a:lvl8pPr marL="2362618" indent="0" algn="ctr">
              <a:buNone/>
              <a:defRPr sz="1181"/>
            </a:lvl8pPr>
            <a:lvl9pPr marL="2700136" indent="0" algn="ctr">
              <a:buNone/>
              <a:defRPr sz="1181"/>
            </a:lvl9pPr>
          </a:lstStyle>
          <a:p>
            <a:r>
              <a:rPr lang="en-US"/>
              <a:t>Click to edit Master subtitle style</a:t>
            </a:r>
          </a:p>
        </p:txBody>
      </p:sp>
      <p:sp>
        <p:nvSpPr>
          <p:cNvPr id="8" name="Text Placeholder 7"/>
          <p:cNvSpPr>
            <a:spLocks noGrp="1"/>
          </p:cNvSpPr>
          <p:nvPr>
            <p:ph type="body" sz="quarter" idx="10" hasCustomPrompt="1"/>
          </p:nvPr>
        </p:nvSpPr>
        <p:spPr>
          <a:xfrm>
            <a:off x="1143000" y="4327263"/>
            <a:ext cx="6858000" cy="1646237"/>
          </a:xfrm>
        </p:spPr>
        <p:txBody>
          <a:bodyPr>
            <a:noAutofit/>
          </a:bodyPr>
          <a:lstStyle>
            <a:lvl1pPr marL="0" indent="0" algn="ctr">
              <a:buNone/>
              <a:defRPr sz="2363" b="1">
                <a:solidFill>
                  <a:schemeClr val="bg1">
                    <a:lumMod val="65000"/>
                  </a:schemeClr>
                </a:solidFill>
              </a:defRPr>
            </a:lvl1pPr>
            <a:lvl2pPr marL="337518" indent="0" algn="ctr">
              <a:buNone/>
              <a:defRPr sz="2363" b="1">
                <a:solidFill>
                  <a:srgbClr val="898989"/>
                </a:solidFill>
              </a:defRPr>
            </a:lvl2pPr>
            <a:lvl3pPr marL="675034" indent="0" algn="ctr">
              <a:buNone/>
              <a:defRPr sz="2363" b="1">
                <a:solidFill>
                  <a:srgbClr val="898989"/>
                </a:solidFill>
              </a:defRPr>
            </a:lvl3pPr>
            <a:lvl4pPr marL="1012552" indent="0" algn="ctr">
              <a:buNone/>
              <a:defRPr sz="2363" b="1">
                <a:solidFill>
                  <a:srgbClr val="898989"/>
                </a:solidFill>
              </a:defRPr>
            </a:lvl4pPr>
            <a:lvl5pPr marL="1350068" indent="0" algn="ctr">
              <a:buNone/>
              <a:defRPr sz="2363" b="1">
                <a:solidFill>
                  <a:srgbClr val="898989"/>
                </a:solidFill>
              </a:defRPr>
            </a:lvl5pPr>
          </a:lstStyle>
          <a:p>
            <a:pPr lvl="0"/>
            <a:r>
              <a:rPr lang="en-US"/>
              <a:t>Click to edit Master subtitle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338" y="692798"/>
            <a:ext cx="2409324" cy="661760"/>
          </a:xfrm>
          <a:prstGeom prst="rect">
            <a:avLst/>
          </a:prstGeom>
        </p:spPr>
      </p:pic>
    </p:spTree>
    <p:extLst>
      <p:ext uri="{BB962C8B-B14F-4D97-AF65-F5344CB8AC3E}">
        <p14:creationId xmlns:p14="http://schemas.microsoft.com/office/powerpoint/2010/main" val="384768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p>
        </p:txBody>
      </p:sp>
      <p:sp>
        <p:nvSpPr>
          <p:cNvPr id="2" name="Title 1"/>
          <p:cNvSpPr>
            <a:spLocks noGrp="1"/>
          </p:cNvSpPr>
          <p:nvPr>
            <p:ph type="ctrTitle" hasCustomPrompt="1"/>
          </p:nvPr>
        </p:nvSpPr>
        <p:spPr>
          <a:xfrm>
            <a:off x="1143000" y="1360615"/>
            <a:ext cx="6858000" cy="2387600"/>
          </a:xfrm>
        </p:spPr>
        <p:txBody>
          <a:bodyPr anchor="b">
            <a:normAutofit/>
          </a:bodyPr>
          <a:lstStyle>
            <a:lvl1pPr algn="ctr">
              <a:lnSpc>
                <a:spcPct val="75000"/>
              </a:lnSpc>
              <a:defRPr sz="5906" spc="-221">
                <a:solidFill>
                  <a:srgbClr val="002E6D"/>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29">
                <a:solidFill>
                  <a:srgbClr val="003F80"/>
                </a:solidFill>
              </a:defRPr>
            </a:lvl1pPr>
            <a:lvl2pPr marL="337518" indent="0" algn="ctr">
              <a:buNone/>
              <a:defRPr sz="1477"/>
            </a:lvl2pPr>
            <a:lvl3pPr marL="675034" indent="0" algn="ctr">
              <a:buNone/>
              <a:defRPr sz="1329"/>
            </a:lvl3pPr>
            <a:lvl4pPr marL="1012552" indent="0" algn="ctr">
              <a:buNone/>
              <a:defRPr sz="1181"/>
            </a:lvl4pPr>
            <a:lvl5pPr marL="1350068" indent="0" algn="ctr">
              <a:buNone/>
              <a:defRPr sz="1181"/>
            </a:lvl5pPr>
            <a:lvl6pPr marL="1687586" indent="0" algn="ctr">
              <a:buNone/>
              <a:defRPr sz="1181"/>
            </a:lvl6pPr>
            <a:lvl7pPr marL="2025101" indent="0" algn="ctr">
              <a:buNone/>
              <a:defRPr sz="1181"/>
            </a:lvl7pPr>
            <a:lvl8pPr marL="2362618" indent="0" algn="ctr">
              <a:buNone/>
              <a:defRPr sz="1181"/>
            </a:lvl8pPr>
            <a:lvl9pPr marL="2700136" indent="0" algn="ctr">
              <a:buNone/>
              <a:defRPr sz="1181"/>
            </a:lvl9pPr>
          </a:lstStyle>
          <a:p>
            <a:r>
              <a:rPr lang="en-US"/>
              <a:t>Click to edit Master subtitle style</a:t>
            </a:r>
          </a:p>
        </p:txBody>
      </p:sp>
      <p:sp>
        <p:nvSpPr>
          <p:cNvPr id="9" name="Text Placeholder 7"/>
          <p:cNvSpPr>
            <a:spLocks noGrp="1"/>
          </p:cNvSpPr>
          <p:nvPr>
            <p:ph type="body" sz="quarter" idx="10" hasCustomPrompt="1"/>
          </p:nvPr>
        </p:nvSpPr>
        <p:spPr>
          <a:xfrm>
            <a:off x="1143000" y="3748096"/>
            <a:ext cx="6858000" cy="1646237"/>
          </a:xfrm>
        </p:spPr>
        <p:txBody>
          <a:bodyPr>
            <a:noAutofit/>
          </a:bodyPr>
          <a:lstStyle>
            <a:lvl1pPr marL="0" indent="0" algn="ctr">
              <a:buNone/>
              <a:defRPr sz="2363" b="1">
                <a:solidFill>
                  <a:schemeClr val="bg1">
                    <a:lumMod val="65000"/>
                  </a:schemeClr>
                </a:solidFill>
              </a:defRPr>
            </a:lvl1pPr>
            <a:lvl2pPr marL="337518" indent="0" algn="ctr">
              <a:buNone/>
              <a:defRPr sz="2363" b="1">
                <a:solidFill>
                  <a:srgbClr val="898989"/>
                </a:solidFill>
              </a:defRPr>
            </a:lvl2pPr>
            <a:lvl3pPr marL="675034" indent="0" algn="ctr">
              <a:buNone/>
              <a:defRPr sz="2363" b="1">
                <a:solidFill>
                  <a:srgbClr val="898989"/>
                </a:solidFill>
              </a:defRPr>
            </a:lvl3pPr>
            <a:lvl4pPr marL="1012552" indent="0" algn="ctr">
              <a:buNone/>
              <a:defRPr sz="2363" b="1">
                <a:solidFill>
                  <a:srgbClr val="898989"/>
                </a:solidFill>
              </a:defRPr>
            </a:lvl4pPr>
            <a:lvl5pPr marL="1350068" indent="0" algn="ctr">
              <a:buNone/>
              <a:defRPr sz="2363" b="1">
                <a:solidFill>
                  <a:srgbClr val="898989"/>
                </a:solidFill>
              </a:defRPr>
            </a:lvl5pPr>
          </a:lstStyle>
          <a:p>
            <a:pPr lvl="0"/>
            <a:r>
              <a:rPr lang="en-US"/>
              <a:t>Click to edit Master subtitle styles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42" y="699244"/>
            <a:ext cx="2407901" cy="66137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80448"/>
          <a:stretch/>
        </p:blipFill>
        <p:spPr>
          <a:xfrm>
            <a:off x="6961810" y="699244"/>
            <a:ext cx="1681859" cy="630698"/>
          </a:xfrm>
          <a:prstGeom prst="rect">
            <a:avLst/>
          </a:prstGeom>
        </p:spPr>
      </p:pic>
    </p:spTree>
    <p:extLst>
      <p:ext uri="{BB962C8B-B14F-4D97-AF65-F5344CB8AC3E}">
        <p14:creationId xmlns:p14="http://schemas.microsoft.com/office/powerpoint/2010/main" val="87244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p>
        </p:txBody>
      </p:sp>
      <p:sp>
        <p:nvSpPr>
          <p:cNvPr id="2" name="Title 1"/>
          <p:cNvSpPr>
            <a:spLocks noGrp="1"/>
          </p:cNvSpPr>
          <p:nvPr>
            <p:ph type="ctrTitle" hasCustomPrompt="1"/>
          </p:nvPr>
        </p:nvSpPr>
        <p:spPr>
          <a:xfrm>
            <a:off x="1143000" y="1939656"/>
            <a:ext cx="6858000" cy="2387600"/>
          </a:xfrm>
        </p:spPr>
        <p:txBody>
          <a:bodyPr anchor="b">
            <a:normAutofit/>
          </a:bodyPr>
          <a:lstStyle>
            <a:lvl1pPr algn="ctr">
              <a:lnSpc>
                <a:spcPct val="75000"/>
              </a:lnSpc>
              <a:defRPr sz="5906" spc="-221">
                <a:solidFill>
                  <a:srgbClr val="00197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29">
                <a:solidFill>
                  <a:srgbClr val="003F80"/>
                </a:solidFill>
              </a:defRPr>
            </a:lvl1pPr>
            <a:lvl2pPr marL="337518" indent="0" algn="ctr">
              <a:buNone/>
              <a:defRPr sz="1477"/>
            </a:lvl2pPr>
            <a:lvl3pPr marL="675034" indent="0" algn="ctr">
              <a:buNone/>
              <a:defRPr sz="1329"/>
            </a:lvl3pPr>
            <a:lvl4pPr marL="1012552" indent="0" algn="ctr">
              <a:buNone/>
              <a:defRPr sz="1181"/>
            </a:lvl4pPr>
            <a:lvl5pPr marL="1350068" indent="0" algn="ctr">
              <a:buNone/>
              <a:defRPr sz="1181"/>
            </a:lvl5pPr>
            <a:lvl6pPr marL="1687586" indent="0" algn="ctr">
              <a:buNone/>
              <a:defRPr sz="1181"/>
            </a:lvl6pPr>
            <a:lvl7pPr marL="2025101" indent="0" algn="ctr">
              <a:buNone/>
              <a:defRPr sz="1181"/>
            </a:lvl7pPr>
            <a:lvl8pPr marL="2362618" indent="0" algn="ctr">
              <a:buNone/>
              <a:defRPr sz="1181"/>
            </a:lvl8pPr>
            <a:lvl9pPr marL="2700136" indent="0" algn="ctr">
              <a:buNone/>
              <a:defRPr sz="1181"/>
            </a:lvl9pPr>
          </a:lstStyle>
          <a:p>
            <a:r>
              <a:rPr lang="en-US"/>
              <a:t>Click to edit Master subtitle style</a:t>
            </a:r>
          </a:p>
        </p:txBody>
      </p:sp>
      <p:sp>
        <p:nvSpPr>
          <p:cNvPr id="9" name="Text Placeholder 7"/>
          <p:cNvSpPr>
            <a:spLocks noGrp="1"/>
          </p:cNvSpPr>
          <p:nvPr>
            <p:ph type="body" sz="quarter" idx="10" hasCustomPrompt="1"/>
          </p:nvPr>
        </p:nvSpPr>
        <p:spPr>
          <a:xfrm>
            <a:off x="1143000" y="4327263"/>
            <a:ext cx="6858000" cy="1646237"/>
          </a:xfrm>
        </p:spPr>
        <p:txBody>
          <a:bodyPr>
            <a:noAutofit/>
          </a:bodyPr>
          <a:lstStyle>
            <a:lvl1pPr marL="0" indent="0" algn="ctr">
              <a:buNone/>
              <a:defRPr sz="2363" b="1">
                <a:solidFill>
                  <a:schemeClr val="bg1">
                    <a:lumMod val="65000"/>
                  </a:schemeClr>
                </a:solidFill>
              </a:defRPr>
            </a:lvl1pPr>
            <a:lvl2pPr marL="337518" indent="0" algn="ctr">
              <a:buNone/>
              <a:defRPr sz="2363" b="1">
                <a:solidFill>
                  <a:srgbClr val="898989"/>
                </a:solidFill>
              </a:defRPr>
            </a:lvl2pPr>
            <a:lvl3pPr marL="675034" indent="0" algn="ctr">
              <a:buNone/>
              <a:defRPr sz="2363" b="1">
                <a:solidFill>
                  <a:srgbClr val="898989"/>
                </a:solidFill>
              </a:defRPr>
            </a:lvl3pPr>
            <a:lvl4pPr marL="1012552" indent="0" algn="ctr">
              <a:buNone/>
              <a:defRPr sz="2363" b="1">
                <a:solidFill>
                  <a:srgbClr val="898989"/>
                </a:solidFill>
              </a:defRPr>
            </a:lvl4pPr>
            <a:lvl5pPr marL="1350068" indent="0" algn="ctr">
              <a:buNone/>
              <a:defRPr sz="2363" b="1">
                <a:solidFill>
                  <a:srgbClr val="898989"/>
                </a:solidFill>
              </a:defRPr>
            </a:lvl5pPr>
          </a:lstStyle>
          <a:p>
            <a:pPr lvl="0"/>
            <a:r>
              <a:rPr lang="en-US"/>
              <a:t>Click to edit Master subtitle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049" y="699244"/>
            <a:ext cx="2407901" cy="661370"/>
          </a:xfrm>
          <a:prstGeom prst="rect">
            <a:avLst/>
          </a:prstGeom>
        </p:spPr>
      </p:pic>
    </p:spTree>
    <p:extLst>
      <p:ext uri="{BB962C8B-B14F-4D97-AF65-F5344CB8AC3E}">
        <p14:creationId xmlns:p14="http://schemas.microsoft.com/office/powerpoint/2010/main" val="2803158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430"/>
              </a:lnSpc>
              <a:defRPr sz="4430">
                <a:solidFill>
                  <a:schemeClr val="bg1"/>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772" b="1">
                <a:solidFill>
                  <a:schemeClr val="bg1">
                    <a:lumMod val="85000"/>
                  </a:schemeClr>
                </a:solidFill>
              </a:defRPr>
            </a:lvl1pPr>
            <a:lvl2pPr marL="337518" indent="0" algn="ctr">
              <a:buNone/>
              <a:defRPr sz="1477"/>
            </a:lvl2pPr>
            <a:lvl3pPr marL="675034" indent="0" algn="ctr">
              <a:buNone/>
              <a:defRPr sz="1329"/>
            </a:lvl3pPr>
            <a:lvl4pPr marL="1012552" indent="0" algn="ctr">
              <a:buNone/>
              <a:defRPr sz="1181"/>
            </a:lvl4pPr>
            <a:lvl5pPr marL="1350068" indent="0" algn="ctr">
              <a:buNone/>
              <a:defRPr sz="1181"/>
            </a:lvl5pPr>
            <a:lvl6pPr marL="1687586" indent="0" algn="ctr">
              <a:buNone/>
              <a:defRPr sz="1181"/>
            </a:lvl6pPr>
            <a:lvl7pPr marL="2025101" indent="0" algn="ctr">
              <a:buNone/>
              <a:defRPr sz="1181"/>
            </a:lvl7pPr>
            <a:lvl8pPr marL="2362618" indent="0" algn="ctr">
              <a:buNone/>
              <a:defRPr sz="1181"/>
            </a:lvl8pPr>
            <a:lvl9pPr marL="2700136" indent="0" algn="ctr">
              <a:buNone/>
              <a:defRPr sz="1181"/>
            </a:lvl9pPr>
          </a:lstStyle>
          <a:p>
            <a:r>
              <a:rPr lang="en-US"/>
              <a:t>Click to edit Master subtitle style</a:t>
            </a:r>
          </a:p>
        </p:txBody>
      </p:sp>
    </p:spTree>
    <p:extLst>
      <p:ext uri="{BB962C8B-B14F-4D97-AF65-F5344CB8AC3E}">
        <p14:creationId xmlns:p14="http://schemas.microsoft.com/office/powerpoint/2010/main" val="4239984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430"/>
              </a:lnSpc>
              <a:defRPr sz="443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772" b="1">
                <a:solidFill>
                  <a:srgbClr val="898989"/>
                </a:solidFill>
              </a:defRPr>
            </a:lvl1pPr>
            <a:lvl2pPr marL="337518" indent="0" algn="ctr">
              <a:buNone/>
              <a:defRPr sz="1477"/>
            </a:lvl2pPr>
            <a:lvl3pPr marL="675034" indent="0" algn="ctr">
              <a:buNone/>
              <a:defRPr sz="1329"/>
            </a:lvl3pPr>
            <a:lvl4pPr marL="1012552" indent="0" algn="ctr">
              <a:buNone/>
              <a:defRPr sz="1181"/>
            </a:lvl4pPr>
            <a:lvl5pPr marL="1350068" indent="0" algn="ctr">
              <a:buNone/>
              <a:defRPr sz="1181"/>
            </a:lvl5pPr>
            <a:lvl6pPr marL="1687586" indent="0" algn="ctr">
              <a:buNone/>
              <a:defRPr sz="1181"/>
            </a:lvl6pPr>
            <a:lvl7pPr marL="2025101" indent="0" algn="ctr">
              <a:buNone/>
              <a:defRPr sz="1181"/>
            </a:lvl7pPr>
            <a:lvl8pPr marL="2362618" indent="0" algn="ctr">
              <a:buNone/>
              <a:defRPr sz="1181"/>
            </a:lvl8pPr>
            <a:lvl9pPr marL="2700136" indent="0" algn="ctr">
              <a:buNone/>
              <a:defRPr sz="1181"/>
            </a:lvl9pPr>
          </a:lstStyle>
          <a:p>
            <a:r>
              <a:rPr lang="en-US"/>
              <a:t>Click to edit Master subtitle style</a:t>
            </a:r>
          </a:p>
        </p:txBody>
      </p:sp>
    </p:spTree>
    <p:extLst>
      <p:ext uri="{BB962C8B-B14F-4D97-AF65-F5344CB8AC3E}">
        <p14:creationId xmlns:p14="http://schemas.microsoft.com/office/powerpoint/2010/main" val="1769551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8" y="1268765"/>
            <a:ext cx="6944810" cy="2237228"/>
          </a:xfrm>
        </p:spPr>
        <p:txBody>
          <a:bodyPr anchor="b"/>
          <a:lstStyle>
            <a:lvl1pPr>
              <a:lnSpc>
                <a:spcPts val="4430"/>
              </a:lnSpc>
              <a:defRPr sz="4430">
                <a:solidFill>
                  <a:srgbClr val="001970"/>
                </a:solidFill>
              </a:defRPr>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80"/>
            <a:ext cx="6944810" cy="1500187"/>
          </a:xfrm>
        </p:spPr>
        <p:txBody>
          <a:bodyPr/>
          <a:lstStyle>
            <a:lvl1pPr marL="0" indent="0" algn="ctr">
              <a:buNone/>
              <a:defRPr sz="1772" b="1">
                <a:solidFill>
                  <a:schemeClr val="tx1">
                    <a:tint val="75000"/>
                  </a:schemeClr>
                </a:solidFill>
              </a:defRPr>
            </a:lvl1pPr>
            <a:lvl2pPr marL="337518" indent="0">
              <a:buNone/>
              <a:defRPr sz="1477">
                <a:solidFill>
                  <a:schemeClr val="tx1">
                    <a:tint val="75000"/>
                  </a:schemeClr>
                </a:solidFill>
              </a:defRPr>
            </a:lvl2pPr>
            <a:lvl3pPr marL="675034" indent="0">
              <a:buNone/>
              <a:defRPr sz="1329">
                <a:solidFill>
                  <a:schemeClr val="tx1">
                    <a:tint val="75000"/>
                  </a:schemeClr>
                </a:solidFill>
              </a:defRPr>
            </a:lvl3pPr>
            <a:lvl4pPr marL="1012552" indent="0">
              <a:buNone/>
              <a:defRPr sz="1181">
                <a:solidFill>
                  <a:schemeClr val="tx1">
                    <a:tint val="75000"/>
                  </a:schemeClr>
                </a:solidFill>
              </a:defRPr>
            </a:lvl4pPr>
            <a:lvl5pPr marL="1350068" indent="0">
              <a:buNone/>
              <a:defRPr sz="1181">
                <a:solidFill>
                  <a:schemeClr val="tx1">
                    <a:tint val="75000"/>
                  </a:schemeClr>
                </a:solidFill>
              </a:defRPr>
            </a:lvl5pPr>
            <a:lvl6pPr marL="1687586" indent="0">
              <a:buNone/>
              <a:defRPr sz="1181">
                <a:solidFill>
                  <a:schemeClr val="tx1">
                    <a:tint val="75000"/>
                  </a:schemeClr>
                </a:solidFill>
              </a:defRPr>
            </a:lvl6pPr>
            <a:lvl7pPr marL="2025101" indent="0">
              <a:buNone/>
              <a:defRPr sz="1181">
                <a:solidFill>
                  <a:schemeClr val="tx1">
                    <a:tint val="75000"/>
                  </a:schemeClr>
                </a:solidFill>
              </a:defRPr>
            </a:lvl7pPr>
            <a:lvl8pPr marL="2362618" indent="0">
              <a:buNone/>
              <a:defRPr sz="1181">
                <a:solidFill>
                  <a:schemeClr val="tx1">
                    <a:tint val="75000"/>
                  </a:schemeClr>
                </a:solidFill>
              </a:defRPr>
            </a:lvl8pPr>
            <a:lvl9pPr marL="2700136" indent="0">
              <a:buNone/>
              <a:defRPr sz="1181">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028951" y="6194308"/>
            <a:ext cx="30861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845AC218-2FF9-47C9-B46A-A91EF3B5D035}"/>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18575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1" y="368609"/>
            <a:ext cx="7886700" cy="598904"/>
          </a:xfrm>
        </p:spPr>
        <p:txBody>
          <a:bodyPr/>
          <a:lstStyle>
            <a:lvl1pPr>
              <a:defRPr sz="4331">
                <a:solidFill>
                  <a:srgbClr val="001970"/>
                </a:solidFill>
              </a:defRPr>
            </a:lvl1pPr>
          </a:lstStyle>
          <a:p>
            <a:r>
              <a:rPr lang="en-US" dirty="0"/>
              <a:t>Click to edit Master title style</a:t>
            </a:r>
          </a:p>
        </p:txBody>
      </p:sp>
      <p:sp>
        <p:nvSpPr>
          <p:cNvPr id="3" name="Content Placeholder 2"/>
          <p:cNvSpPr>
            <a:spLocks noGrp="1"/>
          </p:cNvSpPr>
          <p:nvPr>
            <p:ph idx="1" hasCustomPrompt="1"/>
          </p:nvPr>
        </p:nvSpPr>
        <p:spPr>
          <a:xfrm>
            <a:off x="628651" y="1205745"/>
            <a:ext cx="7886700" cy="4446510"/>
          </a:xfrm>
        </p:spPr>
        <p:txBody>
          <a:bodyPr/>
          <a:lstStyle>
            <a:lvl1pPr>
              <a:defRPr>
                <a:solidFill>
                  <a:srgbClr val="001970"/>
                </a:solidFill>
              </a:defRPr>
            </a:lvl1pPr>
            <a:lvl2pPr>
              <a:defRPr>
                <a:solidFill>
                  <a:srgbClr val="001970"/>
                </a:solidFill>
              </a:defRPr>
            </a:lvl2pPr>
            <a:lvl3pPr>
              <a:defRPr>
                <a:solidFill>
                  <a:srgbClr val="001970"/>
                </a:solidFill>
              </a:defRPr>
            </a:lvl3pPr>
            <a:lvl4pPr>
              <a:defRPr>
                <a:solidFill>
                  <a:srgbClr val="001970"/>
                </a:solidFill>
              </a:defRPr>
            </a:lvl4pPr>
            <a:lvl5pPr>
              <a:defRPr>
                <a:solidFill>
                  <a:srgbClr val="00197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0"/>
          </p:nvPr>
        </p:nvSpPr>
        <p:spPr>
          <a:xfrm>
            <a:off x="417815" y="6194308"/>
            <a:ext cx="1795815" cy="365125"/>
          </a:xfrm>
        </p:spPr>
        <p:txBody>
          <a:bodyPr/>
          <a:lstStyle/>
          <a:p>
            <a:endParaRPr lang="en-US"/>
          </a:p>
        </p:txBody>
      </p:sp>
      <p:sp>
        <p:nvSpPr>
          <p:cNvPr id="12" name="Slide Number Placeholder 5">
            <a:extLst>
              <a:ext uri="{FF2B5EF4-FFF2-40B4-BE49-F238E27FC236}">
                <a16:creationId xmlns:a16="http://schemas.microsoft.com/office/drawing/2014/main" id="{4C7786BC-4C97-487E-8403-4F03C0BB4785}"/>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233739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31">
                <a:solidFill>
                  <a:srgbClr val="001970"/>
                </a:solidFill>
              </a:defRPr>
            </a:lvl1pPr>
          </a:lstStyle>
          <a:p>
            <a:r>
              <a:rPr lang="en-US" dirty="0"/>
              <a:t>Click to edit Master title style</a:t>
            </a:r>
          </a:p>
        </p:txBody>
      </p:sp>
      <p:sp>
        <p:nvSpPr>
          <p:cNvPr id="4" name="Footer Placeholder 3"/>
          <p:cNvSpPr>
            <a:spLocks noGrp="1"/>
          </p:cNvSpPr>
          <p:nvPr>
            <p:ph type="ftr" sz="quarter" idx="11"/>
          </p:nvPr>
        </p:nvSpPr>
        <p:spPr>
          <a:xfrm>
            <a:off x="3028951" y="6194308"/>
            <a:ext cx="3086100" cy="365125"/>
          </a:xfrm>
          <a:prstGeom prst="rect">
            <a:avLst/>
          </a:prstGeom>
        </p:spPr>
        <p:txBody>
          <a:bodyPr/>
          <a:lstStyle/>
          <a:p>
            <a:endParaRPr lang="en-US" dirty="0"/>
          </a:p>
        </p:txBody>
      </p:sp>
      <p:sp>
        <p:nvSpPr>
          <p:cNvPr id="5" name="Date Placeholder 4"/>
          <p:cNvSpPr>
            <a:spLocks noGrp="1"/>
          </p:cNvSpPr>
          <p:nvPr>
            <p:ph type="dt" sz="half" idx="12"/>
          </p:nvPr>
        </p:nvSpPr>
        <p:spPr/>
        <p:txBody>
          <a:bodyPr/>
          <a:lstStyle/>
          <a:p>
            <a:endParaRPr lang="en-US"/>
          </a:p>
        </p:txBody>
      </p:sp>
      <p:sp>
        <p:nvSpPr>
          <p:cNvPr id="6" name="Slide Number Placeholder 5">
            <a:extLst>
              <a:ext uri="{FF2B5EF4-FFF2-40B4-BE49-F238E27FC236}">
                <a16:creationId xmlns:a16="http://schemas.microsoft.com/office/drawing/2014/main" id="{285340B3-9292-4368-A9A4-7F7BE9FC2D73}"/>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
        <p:nvSpPr>
          <p:cNvPr id="7" name="Content Placeholder 3">
            <a:extLst>
              <a:ext uri="{FF2B5EF4-FFF2-40B4-BE49-F238E27FC236}">
                <a16:creationId xmlns:a16="http://schemas.microsoft.com/office/drawing/2014/main" id="{118A70F8-98C1-4FDD-947F-93F6E6861BAF}"/>
              </a:ext>
            </a:extLst>
          </p:cNvPr>
          <p:cNvSpPr>
            <a:spLocks noGrp="1"/>
          </p:cNvSpPr>
          <p:nvPr>
            <p:ph idx="1"/>
          </p:nvPr>
        </p:nvSpPr>
        <p:spPr>
          <a:xfrm>
            <a:off x="628651" y="1218114"/>
            <a:ext cx="7886700" cy="4910594"/>
          </a:xfrm>
        </p:spPr>
        <p:txBody>
          <a:bodyPr vert="horz" lIns="91440" tIns="45720" rIns="91440" bIns="45720" rtlCol="0" anchor="t">
            <a:normAutofit/>
          </a:bodyPr>
          <a:lstStyle>
            <a:lvl1pPr marL="0" indent="0">
              <a:buNone/>
              <a:defRPr/>
            </a:lvl1pPr>
          </a:lstStyle>
          <a:p>
            <a:pPr marL="0" indent="0">
              <a:buNone/>
            </a:pPr>
            <a:endParaRPr lang="en-US" altLang="ko-KR" sz="2363" b="1" dirty="0">
              <a:solidFill>
                <a:srgbClr val="002E6D"/>
              </a:solidFill>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2803843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7027"/>
            <a:ext cx="7886700" cy="762528"/>
          </a:xfrm>
        </p:spPr>
        <p:txBody>
          <a:bodyPr/>
          <a:lstStyle>
            <a:lvl1pPr>
              <a:defRPr>
                <a:solidFill>
                  <a:srgbClr val="001970"/>
                </a:solidFill>
              </a:defRPr>
            </a:lvl1pPr>
          </a:lstStyle>
          <a:p>
            <a:r>
              <a:rPr lang="en-US" dirty="0"/>
              <a:t>Click to edit Master title style</a:t>
            </a:r>
          </a:p>
        </p:txBody>
      </p:sp>
      <p:sp>
        <p:nvSpPr>
          <p:cNvPr id="3" name="Content Placeholder 2"/>
          <p:cNvSpPr>
            <a:spLocks noGrp="1"/>
          </p:cNvSpPr>
          <p:nvPr>
            <p:ph sz="half" idx="1" hasCustomPrompt="1"/>
          </p:nvPr>
        </p:nvSpPr>
        <p:spPr>
          <a:xfrm>
            <a:off x="628650" y="1568825"/>
            <a:ext cx="3886200" cy="4608139"/>
          </a:xfrm>
        </p:spPr>
        <p:txBody>
          <a:bodyPr/>
          <a:lstStyle>
            <a:lvl1pPr>
              <a:defRPr>
                <a:solidFill>
                  <a:srgbClr val="001970"/>
                </a:solidFill>
              </a:defRPr>
            </a:lvl1pPr>
            <a:lvl2pPr>
              <a:defRPr>
                <a:solidFill>
                  <a:srgbClr val="001970"/>
                </a:solidFill>
              </a:defRPr>
            </a:lvl2pPr>
            <a:lvl3pPr>
              <a:defRPr>
                <a:solidFill>
                  <a:srgbClr val="001970"/>
                </a:solidFill>
              </a:defRPr>
            </a:lvl3pPr>
            <a:lvl4pPr>
              <a:defRPr>
                <a:solidFill>
                  <a:srgbClr val="001970"/>
                </a:solidFill>
              </a:defRPr>
            </a:lvl4pPr>
            <a:lvl5pPr>
              <a:defRPr>
                <a:solidFill>
                  <a:srgbClr val="00197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568825"/>
            <a:ext cx="3886200" cy="4608139"/>
          </a:xfrm>
        </p:spPr>
        <p:txBody>
          <a:bodyPr/>
          <a:lstStyle>
            <a:lvl1pPr>
              <a:defRPr>
                <a:solidFill>
                  <a:srgbClr val="001970"/>
                </a:solidFill>
              </a:defRPr>
            </a:lvl1pPr>
            <a:lvl2pPr>
              <a:defRPr>
                <a:solidFill>
                  <a:srgbClr val="001970"/>
                </a:solidFill>
              </a:defRPr>
            </a:lvl2pPr>
            <a:lvl3pPr>
              <a:defRPr>
                <a:solidFill>
                  <a:srgbClr val="001970"/>
                </a:solidFill>
              </a:defRPr>
            </a:lvl3pPr>
            <a:lvl4pPr>
              <a:defRPr>
                <a:solidFill>
                  <a:srgbClr val="001970"/>
                </a:solidFill>
              </a:defRPr>
            </a:lvl4pPr>
            <a:lvl5pPr>
              <a:defRPr>
                <a:solidFill>
                  <a:srgbClr val="00197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28951" y="6194308"/>
            <a:ext cx="30861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3BB8D8FD-7B16-4F6B-A52E-39EEAC046FDF}"/>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1292753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lvl1pPr>
              <a:defRPr>
                <a:solidFill>
                  <a:srgbClr val="002E6D"/>
                </a:solidFill>
              </a:defRPr>
            </a:lvl1pPr>
          </a:lstStyle>
          <a:p>
            <a:r>
              <a:rPr lang="en-US" dirty="0"/>
              <a:t>Click to edit Master title style</a:t>
            </a:r>
          </a:p>
        </p:txBody>
      </p:sp>
      <p:sp>
        <p:nvSpPr>
          <p:cNvPr id="3" name="Text Placeholder 2"/>
          <p:cNvSpPr>
            <a:spLocks noGrp="1"/>
          </p:cNvSpPr>
          <p:nvPr>
            <p:ph type="body" idx="1"/>
          </p:nvPr>
        </p:nvSpPr>
        <p:spPr>
          <a:xfrm>
            <a:off x="629842" y="1681164"/>
            <a:ext cx="3868340" cy="586908"/>
          </a:xfrm>
        </p:spPr>
        <p:txBody>
          <a:bodyPr anchor="b">
            <a:normAutofit/>
          </a:bodyPr>
          <a:lstStyle>
            <a:lvl1pPr marL="0" indent="0">
              <a:buNone/>
              <a:defRPr sz="2067" b="1">
                <a:solidFill>
                  <a:srgbClr val="898989"/>
                </a:solidFill>
              </a:defRPr>
            </a:lvl1pPr>
            <a:lvl2pPr marL="337518" indent="0">
              <a:buNone/>
              <a:defRPr sz="1477" b="1"/>
            </a:lvl2pPr>
            <a:lvl3pPr marL="675034" indent="0">
              <a:buNone/>
              <a:defRPr sz="1329" b="1"/>
            </a:lvl3pPr>
            <a:lvl4pPr marL="1012552" indent="0">
              <a:buNone/>
              <a:defRPr sz="1181" b="1"/>
            </a:lvl4pPr>
            <a:lvl5pPr marL="1350068" indent="0">
              <a:buNone/>
              <a:defRPr sz="1181" b="1"/>
            </a:lvl5pPr>
            <a:lvl6pPr marL="1687586" indent="0">
              <a:buNone/>
              <a:defRPr sz="1181" b="1"/>
            </a:lvl6pPr>
            <a:lvl7pPr marL="2025101" indent="0">
              <a:buNone/>
              <a:defRPr sz="1181" b="1"/>
            </a:lvl7pPr>
            <a:lvl8pPr marL="2362618" indent="0">
              <a:buNone/>
              <a:defRPr sz="1181" b="1"/>
            </a:lvl8pPr>
            <a:lvl9pPr marL="2700136" indent="0">
              <a:buNone/>
              <a:defRPr sz="1181"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4"/>
            <a:ext cx="3887391" cy="586908"/>
          </a:xfrm>
        </p:spPr>
        <p:txBody>
          <a:bodyPr anchor="b">
            <a:normAutofit/>
          </a:bodyPr>
          <a:lstStyle>
            <a:lvl1pPr marL="0" indent="0">
              <a:buNone/>
              <a:defRPr sz="2067" b="1">
                <a:solidFill>
                  <a:srgbClr val="898989"/>
                </a:solidFill>
              </a:defRPr>
            </a:lvl1pPr>
            <a:lvl2pPr marL="337518" indent="0">
              <a:buNone/>
              <a:defRPr sz="1477" b="1"/>
            </a:lvl2pPr>
            <a:lvl3pPr marL="675034" indent="0">
              <a:buNone/>
              <a:defRPr sz="1329" b="1"/>
            </a:lvl3pPr>
            <a:lvl4pPr marL="1012552" indent="0">
              <a:buNone/>
              <a:defRPr sz="1181" b="1"/>
            </a:lvl4pPr>
            <a:lvl5pPr marL="1350068" indent="0">
              <a:buNone/>
              <a:defRPr sz="1181" b="1"/>
            </a:lvl5pPr>
            <a:lvl6pPr marL="1687586" indent="0">
              <a:buNone/>
              <a:defRPr sz="1181" b="1"/>
            </a:lvl6pPr>
            <a:lvl7pPr marL="2025101" indent="0">
              <a:buNone/>
              <a:defRPr sz="1181" b="1"/>
            </a:lvl7pPr>
            <a:lvl8pPr marL="2362618" indent="0">
              <a:buNone/>
              <a:defRPr sz="1181" b="1"/>
            </a:lvl8pPr>
            <a:lvl9pPr marL="2700136" indent="0">
              <a:buNone/>
              <a:defRPr sz="1181"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28951" y="6194308"/>
            <a:ext cx="30861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13140153-754C-48B0-85E7-164A4C855D4C}"/>
              </a:ext>
            </a:extLst>
          </p:cNvPr>
          <p:cNvSpPr>
            <a:spLocks noGrp="1"/>
          </p:cNvSpPr>
          <p:nvPr>
            <p:ph type="sldNum" sz="quarter" idx="12"/>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781854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E6D"/>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028951" y="6194308"/>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5ADD55-FF36-42D9-8D60-6EFFFC073B8B}"/>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1310361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028951" y="6194308"/>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796510" y="6194308"/>
            <a:ext cx="2057400" cy="365125"/>
          </a:xfrm>
          <a:prstGeom prst="rect">
            <a:avLst/>
          </a:prstGeom>
        </p:spPr>
        <p:txBody>
          <a:bodyPr/>
          <a:lstStyle/>
          <a:p>
            <a:fld id="{B1AB44B9-F1EC-4F4B-88D4-413245C9CD3E}" type="slidenum">
              <a:rPr lang="en-US" smtClean="0"/>
              <a:t>‹#›</a:t>
            </a:fld>
            <a:endParaRPr lang="en-US"/>
          </a:p>
        </p:txBody>
      </p:sp>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p>
        </p:txBody>
      </p:sp>
      <p:sp>
        <p:nvSpPr>
          <p:cNvPr id="7" name="Slide Number Placeholder 5">
            <a:extLst>
              <a:ext uri="{FF2B5EF4-FFF2-40B4-BE49-F238E27FC236}">
                <a16:creationId xmlns:a16="http://schemas.microsoft.com/office/drawing/2014/main" id="{A78838E6-D6E9-4567-850C-C6359A2C9CA2}"/>
              </a:ext>
            </a:extLst>
          </p:cNvPr>
          <p:cNvSpPr txBox="1">
            <a:spLocks/>
          </p:cNvSpPr>
          <p:nvPr userDrawn="1"/>
        </p:nvSpPr>
        <p:spPr>
          <a:xfrm>
            <a:off x="4479355" y="6330497"/>
            <a:ext cx="470339" cy="300283"/>
          </a:xfrm>
          <a:prstGeom prst="rect">
            <a:avLst/>
          </a:prstGeom>
        </p:spPr>
        <p:txBody>
          <a:bodyPr/>
          <a:lstStyle>
            <a:defPPr>
              <a:defRPr lang="en-US"/>
            </a:defPPr>
            <a:lvl1pPr marL="0" algn="l" defTabSz="914400" rtl="0" eaLnBrk="1" latinLnBrk="0" hangingPunct="1">
              <a:defRPr sz="900" kern="1200">
                <a:solidFill>
                  <a:schemeClr val="tx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13FA6D-C8B2-4F7A-9B51-E7C42DF59B48}" type="slidenum">
              <a:rPr lang="en-US" sz="886" smtClean="0"/>
              <a:pPr/>
              <a:t>‹#›</a:t>
            </a:fld>
            <a:endParaRPr lang="en-US" sz="886" dirty="0"/>
          </a:p>
        </p:txBody>
      </p:sp>
    </p:spTree>
    <p:extLst>
      <p:ext uri="{BB962C8B-B14F-4D97-AF65-F5344CB8AC3E}">
        <p14:creationId xmlns:p14="http://schemas.microsoft.com/office/powerpoint/2010/main" val="1162745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3"/>
            <a:ext cx="2949178" cy="1224275"/>
          </a:xfrm>
        </p:spPr>
        <p:txBody>
          <a:bodyPr anchor="t">
            <a:normAutofit/>
          </a:bodyPr>
          <a:lstStyle>
            <a:lvl1pPr algn="l">
              <a:defRPr sz="2658"/>
            </a:lvl1pPr>
          </a:lstStyle>
          <a:p>
            <a:r>
              <a:rPr lang="en-US"/>
              <a:t>Click to edit Master title style</a:t>
            </a:r>
          </a:p>
        </p:txBody>
      </p:sp>
      <p:sp>
        <p:nvSpPr>
          <p:cNvPr id="3" name="Content Placeholder 2"/>
          <p:cNvSpPr>
            <a:spLocks noGrp="1"/>
          </p:cNvSpPr>
          <p:nvPr>
            <p:ph idx="1"/>
          </p:nvPr>
        </p:nvSpPr>
        <p:spPr>
          <a:xfrm>
            <a:off x="3887391" y="987433"/>
            <a:ext cx="4629150" cy="4873625"/>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1"/>
            <a:ext cx="2949178" cy="3657288"/>
          </a:xfrm>
        </p:spPr>
        <p:txBody>
          <a:bodyPr/>
          <a:lstStyle>
            <a:lvl1pPr marL="0" indent="0">
              <a:buNone/>
              <a:defRPr sz="1181" b="1">
                <a:solidFill>
                  <a:srgbClr val="898989"/>
                </a:solidFill>
              </a:defRPr>
            </a:lvl1pPr>
            <a:lvl2pPr marL="337518" indent="0">
              <a:buNone/>
              <a:defRPr sz="1034"/>
            </a:lvl2pPr>
            <a:lvl3pPr marL="675034" indent="0">
              <a:buNone/>
              <a:defRPr sz="886"/>
            </a:lvl3pPr>
            <a:lvl4pPr marL="1012552" indent="0">
              <a:buNone/>
              <a:defRPr sz="739"/>
            </a:lvl4pPr>
            <a:lvl5pPr marL="1350068" indent="0">
              <a:buNone/>
              <a:defRPr sz="739"/>
            </a:lvl5pPr>
            <a:lvl6pPr marL="1687586" indent="0">
              <a:buNone/>
              <a:defRPr sz="739"/>
            </a:lvl6pPr>
            <a:lvl7pPr marL="2025101" indent="0">
              <a:buNone/>
              <a:defRPr sz="739"/>
            </a:lvl7pPr>
            <a:lvl8pPr marL="2362618" indent="0">
              <a:buNone/>
              <a:defRPr sz="739"/>
            </a:lvl8pPr>
            <a:lvl9pPr marL="2700136" indent="0">
              <a:buNone/>
              <a:defRPr sz="739"/>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8" name="Slide Number Placeholder 5">
            <a:extLst>
              <a:ext uri="{FF2B5EF4-FFF2-40B4-BE49-F238E27FC236}">
                <a16:creationId xmlns:a16="http://schemas.microsoft.com/office/drawing/2014/main" id="{93E98E4B-B310-441E-A808-D711AC24B4F9}"/>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56011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3"/>
            <a:ext cx="4629150" cy="4873625"/>
          </a:xfrm>
        </p:spPr>
        <p:txBody>
          <a:bodyPr/>
          <a:lstStyle>
            <a:lvl1pPr marL="0" indent="0">
              <a:buNone/>
              <a:defRPr sz="2363"/>
            </a:lvl1pPr>
            <a:lvl2pPr marL="337518" indent="0">
              <a:buNone/>
              <a:defRPr sz="2067"/>
            </a:lvl2pPr>
            <a:lvl3pPr marL="675034" indent="0">
              <a:buNone/>
              <a:defRPr sz="1772"/>
            </a:lvl3pPr>
            <a:lvl4pPr marL="1012552" indent="0">
              <a:buNone/>
              <a:defRPr sz="1477"/>
            </a:lvl4pPr>
            <a:lvl5pPr marL="1350068" indent="0">
              <a:buNone/>
              <a:defRPr sz="1477"/>
            </a:lvl5pPr>
            <a:lvl6pPr marL="1687586" indent="0">
              <a:buNone/>
              <a:defRPr sz="1477"/>
            </a:lvl6pPr>
            <a:lvl7pPr marL="2025101" indent="0">
              <a:buNone/>
              <a:defRPr sz="1477"/>
            </a:lvl7pPr>
            <a:lvl8pPr marL="2362618" indent="0">
              <a:buNone/>
              <a:defRPr sz="1477"/>
            </a:lvl8pPr>
            <a:lvl9pPr marL="2700136" indent="0">
              <a:buNone/>
              <a:defRPr sz="1477"/>
            </a:lvl9pPr>
          </a:lstStyle>
          <a:p>
            <a:r>
              <a:rPr lang="en-US"/>
              <a:t>Click icon to add picture</a:t>
            </a:r>
          </a:p>
        </p:txBody>
      </p:sp>
      <p:sp>
        <p:nvSpPr>
          <p:cNvPr id="5" name="Date Placeholder 4"/>
          <p:cNvSpPr>
            <a:spLocks noGrp="1"/>
          </p:cNvSpPr>
          <p:nvPr>
            <p:ph type="dt" sz="half" idx="10"/>
          </p:nvPr>
        </p:nvSpPr>
        <p:spPr/>
        <p:txBody>
          <a:bodyPr/>
          <a:lstStyle/>
          <a:p>
            <a:endParaRPr lang="en-US" dirty="0"/>
          </a:p>
        </p:txBody>
      </p:sp>
      <p:sp>
        <p:nvSpPr>
          <p:cNvPr id="8" name="Title 1"/>
          <p:cNvSpPr>
            <a:spLocks noGrp="1"/>
          </p:cNvSpPr>
          <p:nvPr>
            <p:ph type="title"/>
          </p:nvPr>
        </p:nvSpPr>
        <p:spPr>
          <a:xfrm>
            <a:off x="629841" y="987433"/>
            <a:ext cx="2949178" cy="1224275"/>
          </a:xfrm>
        </p:spPr>
        <p:txBody>
          <a:bodyPr anchor="t">
            <a:normAutofit/>
          </a:bodyPr>
          <a:lstStyle>
            <a:lvl1pPr algn="l">
              <a:defRPr sz="2658"/>
            </a:lvl1pPr>
          </a:lstStyle>
          <a:p>
            <a:r>
              <a:rPr lang="en-US"/>
              <a:t>Click to edit Master title style</a:t>
            </a:r>
          </a:p>
        </p:txBody>
      </p:sp>
      <p:sp>
        <p:nvSpPr>
          <p:cNvPr id="9" name="Text Placeholder 3"/>
          <p:cNvSpPr>
            <a:spLocks noGrp="1"/>
          </p:cNvSpPr>
          <p:nvPr>
            <p:ph type="body" sz="half" idx="2"/>
          </p:nvPr>
        </p:nvSpPr>
        <p:spPr>
          <a:xfrm>
            <a:off x="629841" y="2211701"/>
            <a:ext cx="2949178" cy="3657288"/>
          </a:xfrm>
        </p:spPr>
        <p:txBody>
          <a:bodyPr/>
          <a:lstStyle>
            <a:lvl1pPr marL="0" indent="0">
              <a:buNone/>
              <a:defRPr sz="1181" b="1">
                <a:solidFill>
                  <a:srgbClr val="898989"/>
                </a:solidFill>
              </a:defRPr>
            </a:lvl1pPr>
            <a:lvl2pPr marL="337518" indent="0">
              <a:buNone/>
              <a:defRPr sz="1034"/>
            </a:lvl2pPr>
            <a:lvl3pPr marL="675034" indent="0">
              <a:buNone/>
              <a:defRPr sz="886"/>
            </a:lvl3pPr>
            <a:lvl4pPr marL="1012552" indent="0">
              <a:buNone/>
              <a:defRPr sz="739"/>
            </a:lvl4pPr>
            <a:lvl5pPr marL="1350068" indent="0">
              <a:buNone/>
              <a:defRPr sz="739"/>
            </a:lvl5pPr>
            <a:lvl6pPr marL="1687586" indent="0">
              <a:buNone/>
              <a:defRPr sz="739"/>
            </a:lvl6pPr>
            <a:lvl7pPr marL="2025101" indent="0">
              <a:buNone/>
              <a:defRPr sz="739"/>
            </a:lvl7pPr>
            <a:lvl8pPr marL="2362618" indent="0">
              <a:buNone/>
              <a:defRPr sz="739"/>
            </a:lvl8pPr>
            <a:lvl9pPr marL="2700136" indent="0">
              <a:buNone/>
              <a:defRPr sz="739"/>
            </a:lvl9pPr>
          </a:lstStyle>
          <a:p>
            <a:pPr lvl="0"/>
            <a:r>
              <a:rPr lang="en-US"/>
              <a:t>Edit Master text styles</a:t>
            </a:r>
          </a:p>
        </p:txBody>
      </p:sp>
      <p:sp>
        <p:nvSpPr>
          <p:cNvPr id="10" name="Slide Number Placeholder 5">
            <a:extLst>
              <a:ext uri="{FF2B5EF4-FFF2-40B4-BE49-F238E27FC236}">
                <a16:creationId xmlns:a16="http://schemas.microsoft.com/office/drawing/2014/main" id="{0C557C9F-386E-4035-8EE4-8C52146ED3D6}"/>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1705631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25">
                <a:solidFill>
                  <a:srgbClr val="001970"/>
                </a:solidFill>
              </a:defRPr>
            </a:lvl1pPr>
          </a:lstStyle>
          <a:p>
            <a:r>
              <a:rPr lang="en-US" dirty="0"/>
              <a:t>Click to edit Master title style</a:t>
            </a:r>
          </a:p>
        </p:txBody>
      </p:sp>
      <p:sp>
        <p:nvSpPr>
          <p:cNvPr id="5" name="Date Placeholder 4"/>
          <p:cNvSpPr>
            <a:spLocks noGrp="1"/>
          </p:cNvSpPr>
          <p:nvPr>
            <p:ph type="dt" sz="half" idx="12"/>
          </p:nvPr>
        </p:nvSpPr>
        <p:spPr/>
        <p:txBody>
          <a:bodyPr/>
          <a:lstStyle/>
          <a:p>
            <a:endParaRPr lang="en-US"/>
          </a:p>
        </p:txBody>
      </p:sp>
      <p:sp>
        <p:nvSpPr>
          <p:cNvPr id="6" name="Slide Number Placeholder 5">
            <a:extLst>
              <a:ext uri="{FF2B5EF4-FFF2-40B4-BE49-F238E27FC236}">
                <a16:creationId xmlns:a16="http://schemas.microsoft.com/office/drawing/2014/main" id="{E10CFE97-E9A1-4796-880B-D4499634A5B6}"/>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146708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marL="0" marR="0" indent="0" algn="ctr" defTabSz="905957" rtl="0" eaLnBrk="1" fontAlgn="auto" latinLnBrk="0" hangingPunct="1">
              <a:lnSpc>
                <a:spcPct val="100000"/>
              </a:lnSpc>
              <a:spcBef>
                <a:spcPct val="0"/>
              </a:spcBef>
              <a:spcAft>
                <a:spcPts val="0"/>
              </a:spcAft>
              <a:buClrTx/>
              <a:buSzTx/>
              <a:buFontTx/>
              <a:buNone/>
              <a:tabLst/>
              <a:defRPr sz="4125">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73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Malgun Gothic"/>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67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dirty="0"/>
              <a:t>Click to edit Master title style</a:t>
            </a:r>
          </a:p>
        </p:txBody>
      </p:sp>
    </p:spTree>
    <p:extLst>
      <p:ext uri="{BB962C8B-B14F-4D97-AF65-F5344CB8AC3E}">
        <p14:creationId xmlns:p14="http://schemas.microsoft.com/office/powerpoint/2010/main" val="180236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1371600"/>
          </a:xfrm>
          <a:prstGeom prst="rect">
            <a:avLst/>
          </a:prstGeom>
          <a:solidFill>
            <a:srgbClr val="DBD9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45054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srgbClr val="3E1051">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3E1051">
                  <a:tint val="75000"/>
                </a:srgbClr>
              </a:solidFill>
            </a:endParaRPr>
          </a:p>
        </p:txBody>
      </p:sp>
      <p:sp>
        <p:nvSpPr>
          <p:cNvPr id="6" name="Slide Number Placeholder 5"/>
          <p:cNvSpPr>
            <a:spLocks noGrp="1"/>
          </p:cNvSpPr>
          <p:nvPr>
            <p:ph type="sldNum" sz="quarter" idx="12"/>
          </p:nvPr>
        </p:nvSpPr>
        <p:spPr/>
        <p:txBody>
          <a:bodyPr/>
          <a:lstStyle/>
          <a:p>
            <a:fld id="{923C68B6-9334-4516-B45A-ED932BF9BDFB}" type="slidenum">
              <a:rPr lang="en-US" smtClean="0">
                <a:solidFill>
                  <a:srgbClr val="3E1051">
                    <a:tint val="75000"/>
                  </a:srgbClr>
                </a:solidFill>
              </a:rPr>
              <a:pPr/>
              <a:t>‹#›</a:t>
            </a:fld>
            <a:endParaRPr lang="en-US" dirty="0">
              <a:solidFill>
                <a:srgbClr val="3E1051">
                  <a:tint val="75000"/>
                </a:srgbClr>
              </a:solidFill>
            </a:endParaRPr>
          </a:p>
        </p:txBody>
      </p:sp>
      <p:sp>
        <p:nvSpPr>
          <p:cNvPr id="7" name="Title 1"/>
          <p:cNvSpPr txBox="1">
            <a:spLocks/>
          </p:cNvSpPr>
          <p:nvPr userDrawn="1"/>
        </p:nvSpPr>
        <p:spPr>
          <a:xfrm>
            <a:off x="0" y="0"/>
            <a:ext cx="9144000" cy="1371600"/>
          </a:xfrm>
          <a:prstGeom prst="rect">
            <a:avLst/>
          </a:prstGeom>
          <a:solidFill>
            <a:srgbClr val="DBD9D6"/>
          </a:solidFill>
        </p:spPr>
        <p:txBody>
          <a:bodyPr vert="horz" lIns="91440" tIns="45720" rIns="91440" bIns="45720" rtlCol="0" anchor="ct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400" kern="1200">
                <a:solidFill>
                  <a:srgbClr val="001970"/>
                </a:solidFill>
                <a:latin typeface="Franklin Gothic Demi"/>
                <a:ea typeface="+mj-ea"/>
                <a:cs typeface="Franklin Gothic Demi"/>
              </a:defRPr>
            </a:lvl1pPr>
          </a:lstStyle>
          <a:p>
            <a:r>
              <a:rPr lang="en-US" dirty="0"/>
              <a:t>Click to edit Master title style</a:t>
            </a:r>
          </a:p>
        </p:txBody>
      </p:sp>
    </p:spTree>
    <p:extLst>
      <p:ext uri="{BB962C8B-B14F-4D97-AF65-F5344CB8AC3E}">
        <p14:creationId xmlns:p14="http://schemas.microsoft.com/office/powerpoint/2010/main" val="3437471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838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p:cNvSpPr/>
          <p:nvPr userDrawn="1"/>
        </p:nvSpPr>
        <p:spPr>
          <a:xfrm>
            <a:off x="0" y="0"/>
            <a:ext cx="9144000" cy="1371600"/>
          </a:xfrm>
          <a:prstGeom prst="rect">
            <a:avLst/>
          </a:prstGeom>
          <a:solidFill>
            <a:srgbClr val="DBD9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58544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srgbClr val="3E1051">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3E1051">
                  <a:tint val="75000"/>
                </a:srgbClr>
              </a:solidFill>
            </a:endParaRPr>
          </a:p>
        </p:txBody>
      </p:sp>
      <p:sp>
        <p:nvSpPr>
          <p:cNvPr id="6" name="Slide Number Placeholder 5"/>
          <p:cNvSpPr>
            <a:spLocks noGrp="1"/>
          </p:cNvSpPr>
          <p:nvPr>
            <p:ph type="sldNum" sz="quarter" idx="12"/>
          </p:nvPr>
        </p:nvSpPr>
        <p:spPr/>
        <p:txBody>
          <a:bodyPr/>
          <a:lstStyle/>
          <a:p>
            <a:fld id="{923C68B6-9334-4516-B45A-ED932BF9BDFB}" type="slidenum">
              <a:rPr lang="en-US" smtClean="0">
                <a:solidFill>
                  <a:srgbClr val="3E1051">
                    <a:tint val="75000"/>
                  </a:srgbClr>
                </a:solidFill>
              </a:rPr>
              <a:pPr/>
              <a:t>‹#›</a:t>
            </a:fld>
            <a:endParaRPr lang="en-US" dirty="0">
              <a:solidFill>
                <a:srgbClr val="3E1051">
                  <a:tint val="75000"/>
                </a:srgbClr>
              </a:solidFill>
            </a:endParaRPr>
          </a:p>
        </p:txBody>
      </p:sp>
      <p:sp>
        <p:nvSpPr>
          <p:cNvPr id="7" name="Title 1"/>
          <p:cNvSpPr txBox="1">
            <a:spLocks/>
          </p:cNvSpPr>
          <p:nvPr userDrawn="1"/>
        </p:nvSpPr>
        <p:spPr>
          <a:xfrm>
            <a:off x="0" y="0"/>
            <a:ext cx="9144000" cy="1371600"/>
          </a:xfrm>
          <a:prstGeom prst="rect">
            <a:avLst/>
          </a:prstGeom>
          <a:solidFill>
            <a:srgbClr val="DBD9D6"/>
          </a:solidFill>
        </p:spPr>
        <p:txBody>
          <a:bodyPr vert="horz" lIns="91440" tIns="45720" rIns="91440" bIns="45720" rtlCol="0" anchor="ct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400" kern="1200">
                <a:solidFill>
                  <a:srgbClr val="001970"/>
                </a:solidFill>
                <a:latin typeface="Franklin Gothic Demi"/>
                <a:ea typeface="+mj-ea"/>
                <a:cs typeface="Franklin Gothic Demi"/>
              </a:defRPr>
            </a:lvl1pPr>
          </a:lstStyle>
          <a:p>
            <a:r>
              <a:rPr lang="en-US" dirty="0"/>
              <a:t>Click to edit Master title style</a:t>
            </a:r>
          </a:p>
        </p:txBody>
      </p:sp>
    </p:spTree>
    <p:extLst>
      <p:ext uri="{BB962C8B-B14F-4D97-AF65-F5344CB8AC3E}">
        <p14:creationId xmlns:p14="http://schemas.microsoft.com/office/powerpoint/2010/main" val="503347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18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Malgun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Malgun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Malgun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Malgun Gothic"/>
              <a:buNone/>
              <a:defRPr sz="4400" b="0" i="0" u="none" strike="noStrike" cap="none">
                <a:solidFill>
                  <a:schemeClr val="dk1"/>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Malgun Gothic"/>
                <a:ea typeface="Malgun Gothic"/>
                <a:cs typeface="Malgun Gothic"/>
                <a:sym typeface="Malgun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algun Gothic"/>
                <a:ea typeface="Malgun Gothic"/>
                <a:cs typeface="Malgun Gothic"/>
                <a:sym typeface="Malgun Gothic"/>
              </a:defRPr>
            </a:lvl1pPr>
            <a:lvl2pPr marL="0" marR="0" lvl="1" indent="0" algn="r" rtl="0">
              <a:spcBef>
                <a:spcPts val="0"/>
              </a:spcBef>
              <a:buNone/>
              <a:defRPr sz="1200" b="0" i="0" u="none" strike="noStrike" cap="none">
                <a:solidFill>
                  <a:srgbClr val="888888"/>
                </a:solidFill>
                <a:latin typeface="Malgun Gothic"/>
                <a:ea typeface="Malgun Gothic"/>
                <a:cs typeface="Malgun Gothic"/>
                <a:sym typeface="Malgun Gothic"/>
              </a:defRPr>
            </a:lvl2pPr>
            <a:lvl3pPr marL="0" marR="0" lvl="2" indent="0" algn="r" rtl="0">
              <a:spcBef>
                <a:spcPts val="0"/>
              </a:spcBef>
              <a:buNone/>
              <a:defRPr sz="1200" b="0" i="0" u="none" strike="noStrike" cap="none">
                <a:solidFill>
                  <a:srgbClr val="888888"/>
                </a:solidFill>
                <a:latin typeface="Malgun Gothic"/>
                <a:ea typeface="Malgun Gothic"/>
                <a:cs typeface="Malgun Gothic"/>
                <a:sym typeface="Malgun Gothic"/>
              </a:defRPr>
            </a:lvl3pPr>
            <a:lvl4pPr marL="0" marR="0" lvl="3" indent="0" algn="r" rtl="0">
              <a:spcBef>
                <a:spcPts val="0"/>
              </a:spcBef>
              <a:buNone/>
              <a:defRPr sz="1200" b="0" i="0" u="none" strike="noStrike" cap="none">
                <a:solidFill>
                  <a:srgbClr val="888888"/>
                </a:solidFill>
                <a:latin typeface="Malgun Gothic"/>
                <a:ea typeface="Malgun Gothic"/>
                <a:cs typeface="Malgun Gothic"/>
                <a:sym typeface="Malgun Gothic"/>
              </a:defRPr>
            </a:lvl4pPr>
            <a:lvl5pPr marL="0" marR="0" lvl="4" indent="0" algn="r" rtl="0">
              <a:spcBef>
                <a:spcPts val="0"/>
              </a:spcBef>
              <a:buNone/>
              <a:defRPr sz="1200" b="0" i="0" u="none" strike="noStrike" cap="none">
                <a:solidFill>
                  <a:srgbClr val="888888"/>
                </a:solidFill>
                <a:latin typeface="Malgun Gothic"/>
                <a:ea typeface="Malgun Gothic"/>
                <a:cs typeface="Malgun Gothic"/>
                <a:sym typeface="Malgun Gothic"/>
              </a:defRPr>
            </a:lvl5pPr>
            <a:lvl6pPr marL="0" marR="0" lvl="5" indent="0" algn="r" rtl="0">
              <a:spcBef>
                <a:spcPts val="0"/>
              </a:spcBef>
              <a:buNone/>
              <a:defRPr sz="1200" b="0" i="0" u="none" strike="noStrike" cap="none">
                <a:solidFill>
                  <a:srgbClr val="888888"/>
                </a:solidFill>
                <a:latin typeface="Malgun Gothic"/>
                <a:ea typeface="Malgun Gothic"/>
                <a:cs typeface="Malgun Gothic"/>
                <a:sym typeface="Malgun Gothic"/>
              </a:defRPr>
            </a:lvl6pPr>
            <a:lvl7pPr marL="0" marR="0" lvl="6" indent="0" algn="r" rtl="0">
              <a:spcBef>
                <a:spcPts val="0"/>
              </a:spcBef>
              <a:buNone/>
              <a:defRPr sz="1200" b="0" i="0" u="none" strike="noStrike" cap="none">
                <a:solidFill>
                  <a:srgbClr val="888888"/>
                </a:solidFill>
                <a:latin typeface="Malgun Gothic"/>
                <a:ea typeface="Malgun Gothic"/>
                <a:cs typeface="Malgun Gothic"/>
                <a:sym typeface="Malgun Gothic"/>
              </a:defRPr>
            </a:lvl7pPr>
            <a:lvl8pPr marL="0" marR="0" lvl="7" indent="0" algn="r" rtl="0">
              <a:spcBef>
                <a:spcPts val="0"/>
              </a:spcBef>
              <a:buNone/>
              <a:defRPr sz="1200" b="0" i="0" u="none" strike="noStrike" cap="none">
                <a:solidFill>
                  <a:srgbClr val="888888"/>
                </a:solidFill>
                <a:latin typeface="Malgun Gothic"/>
                <a:ea typeface="Malgun Gothic"/>
                <a:cs typeface="Malgun Gothic"/>
                <a:sym typeface="Malgun Gothic"/>
              </a:defRPr>
            </a:lvl8pPr>
            <a:lvl9pPr marL="0" marR="0" lvl="8" indent="0" algn="r" rtl="0">
              <a:spcBef>
                <a:spcPts val="0"/>
              </a:spcBef>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7026"/>
            <a:ext cx="7886700" cy="71489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1" y="1322954"/>
            <a:ext cx="7886700" cy="44465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19101" y="6194308"/>
            <a:ext cx="1767635" cy="365125"/>
          </a:xfrm>
          <a:prstGeom prst="rect">
            <a:avLst/>
          </a:prstGeom>
        </p:spPr>
        <p:txBody>
          <a:bodyPr vert="horz" lIns="91440" tIns="45720" rIns="91440" bIns="45720" rtlCol="0" anchor="ctr"/>
          <a:lstStyle>
            <a:lvl1pPr algn="l">
              <a:defRPr sz="886">
                <a:solidFill>
                  <a:schemeClr val="tx1">
                    <a:tint val="75000"/>
                  </a:schemeClr>
                </a:solidFill>
                <a:latin typeface="Source Sans Pro" charset="0"/>
                <a:ea typeface="Source Sans Pro" charset="0"/>
                <a:cs typeface="Source Sans Pro" charset="0"/>
              </a:defRPr>
            </a:lvl1pPr>
          </a:lstStyle>
          <a:p>
            <a:endParaRPr lang="en-US"/>
          </a:p>
        </p:txBody>
      </p:sp>
      <p:pic>
        <p:nvPicPr>
          <p:cNvPr id="32" name="Picture 3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9998" y="6512422"/>
            <a:ext cx="332145" cy="253885"/>
          </a:xfrm>
          <a:prstGeom prst="rect">
            <a:avLst/>
          </a:prstGeom>
        </p:spPr>
      </p:pic>
      <p:grpSp>
        <p:nvGrpSpPr>
          <p:cNvPr id="14" name="Group 13">
            <a:extLst>
              <a:ext uri="{FF2B5EF4-FFF2-40B4-BE49-F238E27FC236}">
                <a16:creationId xmlns:a16="http://schemas.microsoft.com/office/drawing/2014/main" id="{C91B8C4C-C45F-4FE0-B059-B75F1119F37E}"/>
              </a:ext>
            </a:extLst>
          </p:cNvPr>
          <p:cNvGrpSpPr/>
          <p:nvPr userDrawn="1"/>
        </p:nvGrpSpPr>
        <p:grpSpPr>
          <a:xfrm>
            <a:off x="96553" y="84030"/>
            <a:ext cx="8950896" cy="329742"/>
            <a:chOff x="157803" y="-1075245"/>
            <a:chExt cx="8950896" cy="329742"/>
          </a:xfrm>
        </p:grpSpPr>
        <p:sp>
          <p:nvSpPr>
            <p:cNvPr id="15" name="Rectangle 14">
              <a:extLst>
                <a:ext uri="{FF2B5EF4-FFF2-40B4-BE49-F238E27FC236}">
                  <a16:creationId xmlns:a16="http://schemas.microsoft.com/office/drawing/2014/main" id="{CF2E5174-F321-4ED7-971F-BD816C91EF90}"/>
                </a:ext>
              </a:extLst>
            </p:cNvPr>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ln>
                  <a:noFill/>
                </a:ln>
              </a:endParaRPr>
            </a:p>
          </p:txBody>
        </p:sp>
        <p:sp>
          <p:nvSpPr>
            <p:cNvPr id="16" name="Rectangle 15">
              <a:extLst>
                <a:ext uri="{FF2B5EF4-FFF2-40B4-BE49-F238E27FC236}">
                  <a16:creationId xmlns:a16="http://schemas.microsoft.com/office/drawing/2014/main" id="{BA51180D-101C-43CD-B9C5-6A912EDB4DF9}"/>
                </a:ext>
              </a:extLst>
            </p:cNvPr>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a:ln>
                  <a:noFill/>
                </a:ln>
              </a:endParaRPr>
            </a:p>
          </p:txBody>
        </p:sp>
        <p:sp>
          <p:nvSpPr>
            <p:cNvPr id="18" name="Rectangle 17">
              <a:extLst>
                <a:ext uri="{FF2B5EF4-FFF2-40B4-BE49-F238E27FC236}">
                  <a16:creationId xmlns:a16="http://schemas.microsoft.com/office/drawing/2014/main" id="{B753F74E-0A31-428C-86F1-15F22093C762}"/>
                </a:ext>
              </a:extLst>
            </p:cNvPr>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a:ln>
                  <a:noFill/>
                </a:ln>
              </a:endParaRPr>
            </a:p>
          </p:txBody>
        </p:sp>
      </p:grpSp>
      <p:sp>
        <p:nvSpPr>
          <p:cNvPr id="7" name="Rectangle 6">
            <a:extLst>
              <a:ext uri="{FF2B5EF4-FFF2-40B4-BE49-F238E27FC236}">
                <a16:creationId xmlns:a16="http://schemas.microsoft.com/office/drawing/2014/main" id="{A5527684-ED51-4D9E-8D68-CB08E0A7EB8E}"/>
              </a:ext>
            </a:extLst>
          </p:cNvPr>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9">
              <a:ln>
                <a:noFill/>
              </a:ln>
            </a:endParaRPr>
          </a:p>
        </p:txBody>
      </p:sp>
      <p:sp>
        <p:nvSpPr>
          <p:cNvPr id="10" name="Rectangle 30">
            <a:extLst>
              <a:ext uri="{FF2B5EF4-FFF2-40B4-BE49-F238E27FC236}">
                <a16:creationId xmlns:a16="http://schemas.microsoft.com/office/drawing/2014/main" id="{04A2463E-B36B-4DCD-A491-95778B6D1BC9}"/>
              </a:ext>
            </a:extLst>
          </p:cNvPr>
          <p:cNvSpPr/>
          <p:nvPr userDrawn="1"/>
        </p:nvSpPr>
        <p:spPr>
          <a:xfrm>
            <a:off x="8921052" y="6328189"/>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a:ln>
                <a:noFill/>
              </a:ln>
            </a:endParaRPr>
          </a:p>
        </p:txBody>
      </p:sp>
      <p:pic>
        <p:nvPicPr>
          <p:cNvPr id="12" name="Picture 11" descr="Text&#10;&#10;Description automatically generated">
            <a:extLst>
              <a:ext uri="{FF2B5EF4-FFF2-40B4-BE49-F238E27FC236}">
                <a16:creationId xmlns:a16="http://schemas.microsoft.com/office/drawing/2014/main" id="{AB75ABB4-74E7-4A5E-BAEC-431A7FEC364F}"/>
              </a:ext>
            </a:extLst>
          </p:cNvPr>
          <p:cNvPicPr>
            <a:picLocks noChangeAspect="1"/>
          </p:cNvPicPr>
          <p:nvPr userDrawn="1"/>
        </p:nvPicPr>
        <p:blipFill>
          <a:blip r:embed="rId29"/>
          <a:stretch>
            <a:fillRect/>
          </a:stretch>
        </p:blipFill>
        <p:spPr>
          <a:xfrm>
            <a:off x="7730178" y="6265985"/>
            <a:ext cx="1124282" cy="302901"/>
          </a:xfrm>
          <a:prstGeom prst="rect">
            <a:avLst/>
          </a:prstGeom>
        </p:spPr>
      </p:pic>
      <p:pic>
        <p:nvPicPr>
          <p:cNvPr id="13" name="Picture 12">
            <a:extLst>
              <a:ext uri="{FF2B5EF4-FFF2-40B4-BE49-F238E27FC236}">
                <a16:creationId xmlns:a16="http://schemas.microsoft.com/office/drawing/2014/main" id="{E7AC5484-207D-4F8A-97E8-735626402B05}"/>
              </a:ext>
            </a:extLst>
          </p:cNvPr>
          <p:cNvPicPr>
            <a:picLocks noChangeAspect="1"/>
          </p:cNvPicPr>
          <p:nvPr userDrawn="1"/>
        </p:nvPicPr>
        <p:blipFill>
          <a:blip r:embed="rId30"/>
          <a:srcRect/>
          <a:stretch/>
        </p:blipFill>
        <p:spPr>
          <a:xfrm>
            <a:off x="7707923" y="150444"/>
            <a:ext cx="1267824" cy="613788"/>
          </a:xfrm>
          <a:prstGeom prst="rect">
            <a:avLst/>
          </a:prstGeom>
        </p:spPr>
      </p:pic>
      <p:sp>
        <p:nvSpPr>
          <p:cNvPr id="17" name="Slide Number Placeholder 5">
            <a:extLst>
              <a:ext uri="{FF2B5EF4-FFF2-40B4-BE49-F238E27FC236}">
                <a16:creationId xmlns:a16="http://schemas.microsoft.com/office/drawing/2014/main" id="{2C191F12-8E38-477B-810E-C1D1644BDFE8}"/>
              </a:ext>
            </a:extLst>
          </p:cNvPr>
          <p:cNvSpPr>
            <a:spLocks noGrp="1"/>
          </p:cNvSpPr>
          <p:nvPr>
            <p:ph type="sldNum" sz="quarter" idx="4"/>
          </p:nvPr>
        </p:nvSpPr>
        <p:spPr>
          <a:xfrm>
            <a:off x="4479355" y="6330497"/>
            <a:ext cx="470339" cy="300283"/>
          </a:xfrm>
          <a:prstGeom prst="rect">
            <a:avLst/>
          </a:prstGeom>
        </p:spPr>
        <p:txBody>
          <a:bodyPr/>
          <a:lstStyle>
            <a:lvl1pPr>
              <a:defRPr sz="886">
                <a:latin typeface="Source Sans Pro" panose="020B0503030403020204" pitchFamily="34" charset="0"/>
                <a:ea typeface="Source Sans Pro" panose="020B0503030403020204" pitchFamily="34" charset="0"/>
              </a:defRPr>
            </a:lvl1pPr>
          </a:lstStyle>
          <a:p>
            <a:fld id="{EF13FA6D-C8B2-4F7A-9B51-E7C42DF59B48}" type="slidenum">
              <a:rPr lang="en-US" smtClean="0"/>
              <a:pPr/>
              <a:t>‹#›</a:t>
            </a:fld>
            <a:endParaRPr lang="en-US" sz="886" dirty="0"/>
          </a:p>
        </p:txBody>
      </p:sp>
    </p:spTree>
    <p:extLst>
      <p:ext uri="{BB962C8B-B14F-4D97-AF65-F5344CB8AC3E}">
        <p14:creationId xmlns:p14="http://schemas.microsoft.com/office/powerpoint/2010/main" val="414957754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661" r:id="rId21"/>
    <p:sldLayoutId id="2147483664" r:id="rId22"/>
    <p:sldLayoutId id="2147483669" r:id="rId23"/>
    <p:sldLayoutId id="2147483671" r:id="rId24"/>
    <p:sldLayoutId id="2147483674" r:id="rId25"/>
    <p:sldLayoutId id="2147483679" r:id="rId26"/>
  </p:sldLayoutIdLst>
  <p:hf hdr="0" ftr="0" dt="0"/>
  <p:txStyles>
    <p:titleStyle>
      <a:lvl1pPr algn="ctr" defTabSz="675034" rtl="0" eaLnBrk="1" latinLnBrk="0" hangingPunct="1">
        <a:lnSpc>
          <a:spcPct val="90000"/>
        </a:lnSpc>
        <a:spcBef>
          <a:spcPct val="0"/>
        </a:spcBef>
        <a:buNone/>
        <a:defRPr sz="4331" b="1" i="0" kern="1200" spc="-74" baseline="0">
          <a:solidFill>
            <a:srgbClr val="002E6D"/>
          </a:solidFill>
          <a:latin typeface="Source Sans Pro" charset="0"/>
          <a:ea typeface="Source Sans Pro" charset="0"/>
          <a:cs typeface="Source Sans Pro" charset="0"/>
        </a:defRPr>
      </a:lvl1pPr>
    </p:titleStyle>
    <p:bodyStyle>
      <a:lvl1pPr marL="168759" indent="-168759" algn="l" defTabSz="675034" rtl="0" eaLnBrk="1" latinLnBrk="0" hangingPunct="1">
        <a:lnSpc>
          <a:spcPct val="90000"/>
        </a:lnSpc>
        <a:spcBef>
          <a:spcPts val="739"/>
        </a:spcBef>
        <a:buFont typeface="Arial"/>
        <a:buChar char="•"/>
        <a:defRPr sz="2067" kern="1200">
          <a:solidFill>
            <a:srgbClr val="002E6D"/>
          </a:solidFill>
          <a:latin typeface="Source Sans Pro" charset="0"/>
          <a:ea typeface="Source Sans Pro" charset="0"/>
          <a:cs typeface="Source Sans Pro" charset="0"/>
        </a:defRPr>
      </a:lvl1pPr>
      <a:lvl2pPr marL="506277" indent="-168759" algn="l" defTabSz="675034" rtl="0" eaLnBrk="1" latinLnBrk="0" hangingPunct="1">
        <a:lnSpc>
          <a:spcPct val="90000"/>
        </a:lnSpc>
        <a:spcBef>
          <a:spcPts val="369"/>
        </a:spcBef>
        <a:buFont typeface="Arial"/>
        <a:buChar char="•"/>
        <a:defRPr sz="1772" kern="1200">
          <a:solidFill>
            <a:srgbClr val="002E6D"/>
          </a:solidFill>
          <a:latin typeface="Source Sans Pro" charset="0"/>
          <a:ea typeface="Source Sans Pro" charset="0"/>
          <a:cs typeface="Source Sans Pro" charset="0"/>
        </a:defRPr>
      </a:lvl2pPr>
      <a:lvl3pPr marL="843792" indent="-168759" algn="l" defTabSz="675034" rtl="0" eaLnBrk="1" latinLnBrk="0" hangingPunct="1">
        <a:lnSpc>
          <a:spcPct val="90000"/>
        </a:lnSpc>
        <a:spcBef>
          <a:spcPts val="369"/>
        </a:spcBef>
        <a:buFont typeface="Arial"/>
        <a:buChar char="•"/>
        <a:defRPr sz="1477" kern="1200">
          <a:solidFill>
            <a:srgbClr val="002E6D"/>
          </a:solidFill>
          <a:latin typeface="Source Sans Pro" charset="0"/>
          <a:ea typeface="Source Sans Pro" charset="0"/>
          <a:cs typeface="Source Sans Pro" charset="0"/>
        </a:defRPr>
      </a:lvl3pPr>
      <a:lvl4pPr marL="1181309" indent="-168759" algn="l" defTabSz="675034" rtl="0" eaLnBrk="1" latinLnBrk="0" hangingPunct="1">
        <a:lnSpc>
          <a:spcPct val="90000"/>
        </a:lnSpc>
        <a:spcBef>
          <a:spcPts val="369"/>
        </a:spcBef>
        <a:buFont typeface="Arial"/>
        <a:buChar char="•"/>
        <a:defRPr sz="1329" kern="1200">
          <a:solidFill>
            <a:srgbClr val="002E6D"/>
          </a:solidFill>
          <a:latin typeface="Source Sans Pro" charset="0"/>
          <a:ea typeface="Source Sans Pro" charset="0"/>
          <a:cs typeface="Source Sans Pro" charset="0"/>
        </a:defRPr>
      </a:lvl4pPr>
      <a:lvl5pPr marL="1518827" indent="-168759" algn="l" defTabSz="675034" rtl="0" eaLnBrk="1" latinLnBrk="0" hangingPunct="1">
        <a:lnSpc>
          <a:spcPct val="90000"/>
        </a:lnSpc>
        <a:spcBef>
          <a:spcPts val="369"/>
        </a:spcBef>
        <a:buFont typeface="Arial"/>
        <a:buChar char="•"/>
        <a:defRPr sz="1329" kern="1200">
          <a:solidFill>
            <a:srgbClr val="002E6D"/>
          </a:solidFill>
          <a:latin typeface="Source Sans Pro" charset="0"/>
          <a:ea typeface="Source Sans Pro" charset="0"/>
          <a:cs typeface="Source Sans Pro" charset="0"/>
        </a:defRPr>
      </a:lvl5pPr>
      <a:lvl6pPr marL="1856343" indent="-168759" algn="l" defTabSz="675034" rtl="0" eaLnBrk="1" latinLnBrk="0" hangingPunct="1">
        <a:lnSpc>
          <a:spcPct val="90000"/>
        </a:lnSpc>
        <a:spcBef>
          <a:spcPts val="369"/>
        </a:spcBef>
        <a:buFont typeface="Arial"/>
        <a:buChar char="•"/>
        <a:defRPr sz="1329" kern="1200">
          <a:solidFill>
            <a:schemeClr val="tx1"/>
          </a:solidFill>
          <a:latin typeface="+mn-lt"/>
          <a:ea typeface="+mn-ea"/>
          <a:cs typeface="+mn-cs"/>
        </a:defRPr>
      </a:lvl6pPr>
      <a:lvl7pPr marL="2193861" indent="-168759" algn="l" defTabSz="675034" rtl="0" eaLnBrk="1" latinLnBrk="0" hangingPunct="1">
        <a:lnSpc>
          <a:spcPct val="90000"/>
        </a:lnSpc>
        <a:spcBef>
          <a:spcPts val="369"/>
        </a:spcBef>
        <a:buFont typeface="Arial"/>
        <a:buChar char="•"/>
        <a:defRPr sz="1329" kern="1200">
          <a:solidFill>
            <a:schemeClr val="tx1"/>
          </a:solidFill>
          <a:latin typeface="+mn-lt"/>
          <a:ea typeface="+mn-ea"/>
          <a:cs typeface="+mn-cs"/>
        </a:defRPr>
      </a:lvl7pPr>
      <a:lvl8pPr marL="2531378" indent="-168759" algn="l" defTabSz="675034" rtl="0" eaLnBrk="1" latinLnBrk="0" hangingPunct="1">
        <a:lnSpc>
          <a:spcPct val="90000"/>
        </a:lnSpc>
        <a:spcBef>
          <a:spcPts val="369"/>
        </a:spcBef>
        <a:buFont typeface="Arial"/>
        <a:buChar char="•"/>
        <a:defRPr sz="1329" kern="1200">
          <a:solidFill>
            <a:schemeClr val="tx1"/>
          </a:solidFill>
          <a:latin typeface="+mn-lt"/>
          <a:ea typeface="+mn-ea"/>
          <a:cs typeface="+mn-cs"/>
        </a:defRPr>
      </a:lvl8pPr>
      <a:lvl9pPr marL="2868895" indent="-168759" algn="l" defTabSz="675034" rtl="0" eaLnBrk="1" latinLnBrk="0" hangingPunct="1">
        <a:lnSpc>
          <a:spcPct val="90000"/>
        </a:lnSpc>
        <a:spcBef>
          <a:spcPts val="369"/>
        </a:spcBef>
        <a:buFont typeface="Arial"/>
        <a:buChar char="•"/>
        <a:defRPr sz="1329" kern="1200">
          <a:solidFill>
            <a:schemeClr val="tx1"/>
          </a:solidFill>
          <a:latin typeface="+mn-lt"/>
          <a:ea typeface="+mn-ea"/>
          <a:cs typeface="+mn-cs"/>
        </a:defRPr>
      </a:lvl9pPr>
    </p:bodyStyle>
    <p:otherStyle>
      <a:defPPr>
        <a:defRPr lang="en-US"/>
      </a:defPPr>
      <a:lvl1pPr marL="0" algn="l" defTabSz="675034" rtl="0" eaLnBrk="1" latinLnBrk="0" hangingPunct="1">
        <a:defRPr sz="1329" kern="1200">
          <a:solidFill>
            <a:schemeClr val="tx1"/>
          </a:solidFill>
          <a:latin typeface="+mn-lt"/>
          <a:ea typeface="+mn-ea"/>
          <a:cs typeface="+mn-cs"/>
        </a:defRPr>
      </a:lvl1pPr>
      <a:lvl2pPr marL="337518" algn="l" defTabSz="675034" rtl="0" eaLnBrk="1" latinLnBrk="0" hangingPunct="1">
        <a:defRPr sz="1329" kern="1200">
          <a:solidFill>
            <a:schemeClr val="tx1"/>
          </a:solidFill>
          <a:latin typeface="+mn-lt"/>
          <a:ea typeface="+mn-ea"/>
          <a:cs typeface="+mn-cs"/>
        </a:defRPr>
      </a:lvl2pPr>
      <a:lvl3pPr marL="675034" algn="l" defTabSz="675034" rtl="0" eaLnBrk="1" latinLnBrk="0" hangingPunct="1">
        <a:defRPr sz="1329" kern="1200">
          <a:solidFill>
            <a:schemeClr val="tx1"/>
          </a:solidFill>
          <a:latin typeface="+mn-lt"/>
          <a:ea typeface="+mn-ea"/>
          <a:cs typeface="+mn-cs"/>
        </a:defRPr>
      </a:lvl3pPr>
      <a:lvl4pPr marL="1012552" algn="l" defTabSz="675034" rtl="0" eaLnBrk="1" latinLnBrk="0" hangingPunct="1">
        <a:defRPr sz="1329" kern="1200">
          <a:solidFill>
            <a:schemeClr val="tx1"/>
          </a:solidFill>
          <a:latin typeface="+mn-lt"/>
          <a:ea typeface="+mn-ea"/>
          <a:cs typeface="+mn-cs"/>
        </a:defRPr>
      </a:lvl4pPr>
      <a:lvl5pPr marL="1350068" algn="l" defTabSz="675034" rtl="0" eaLnBrk="1" latinLnBrk="0" hangingPunct="1">
        <a:defRPr sz="1329" kern="1200">
          <a:solidFill>
            <a:schemeClr val="tx1"/>
          </a:solidFill>
          <a:latin typeface="+mn-lt"/>
          <a:ea typeface="+mn-ea"/>
          <a:cs typeface="+mn-cs"/>
        </a:defRPr>
      </a:lvl5pPr>
      <a:lvl6pPr marL="1687586" algn="l" defTabSz="675034" rtl="0" eaLnBrk="1" latinLnBrk="0" hangingPunct="1">
        <a:defRPr sz="1329" kern="1200">
          <a:solidFill>
            <a:schemeClr val="tx1"/>
          </a:solidFill>
          <a:latin typeface="+mn-lt"/>
          <a:ea typeface="+mn-ea"/>
          <a:cs typeface="+mn-cs"/>
        </a:defRPr>
      </a:lvl6pPr>
      <a:lvl7pPr marL="2025101" algn="l" defTabSz="675034" rtl="0" eaLnBrk="1" latinLnBrk="0" hangingPunct="1">
        <a:defRPr sz="1329" kern="1200">
          <a:solidFill>
            <a:schemeClr val="tx1"/>
          </a:solidFill>
          <a:latin typeface="+mn-lt"/>
          <a:ea typeface="+mn-ea"/>
          <a:cs typeface="+mn-cs"/>
        </a:defRPr>
      </a:lvl7pPr>
      <a:lvl8pPr marL="2362618" algn="l" defTabSz="675034" rtl="0" eaLnBrk="1" latinLnBrk="0" hangingPunct="1">
        <a:defRPr sz="1329" kern="1200">
          <a:solidFill>
            <a:schemeClr val="tx1"/>
          </a:solidFill>
          <a:latin typeface="+mn-lt"/>
          <a:ea typeface="+mn-ea"/>
          <a:cs typeface="+mn-cs"/>
        </a:defRPr>
      </a:lvl8pPr>
      <a:lvl9pPr marL="2700136" algn="l" defTabSz="675034" rtl="0" eaLnBrk="1" latinLnBrk="0" hangingPunct="1">
        <a:defRPr sz="13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sba.gov/local-assistance/find/?type=Veteran%27s%20Business%20Outreach%20Center&amp;pageNumber=1" TargetMode="External"/><Relationship Id="rId3" Type="http://schemas.openxmlformats.org/officeDocument/2006/relationships/image" Target="../media/image8.jpg"/><Relationship Id="rId7" Type="http://schemas.openxmlformats.org/officeDocument/2006/relationships/hyperlink" Target="https://www.sba.gov/local-assistance/find/?type=Women%27s%20Business%20Center&amp;pageNumber=1"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hyperlink" Target="https://www.score.org/business-plans-startup-assistance-resources" TargetMode="External"/><Relationship Id="rId5" Type="http://schemas.openxmlformats.org/officeDocument/2006/relationships/hyperlink" Target="https://www.sba.gov/business-guide/plan-your-business/write-your-business-plan" TargetMode="External"/><Relationship Id="rId4" Type="http://schemas.openxmlformats.org/officeDocument/2006/relationships/image" Target="../media/image9.jpg"/></Relationships>
</file>

<file path=ppt/slides/_rels/slide34.xml.rels><?xml version="1.0" encoding="UTF-8" standalone="yes"?>
<Relationships xmlns="http://schemas.openxmlformats.org/package/2006/relationships"><Relationship Id="rId8" Type="http://schemas.openxmlformats.org/officeDocument/2006/relationships/hyperlink" Target="mailto:carriepoe@ku.edu" TargetMode="External"/><Relationship Id="rId3" Type="http://schemas.openxmlformats.org/officeDocument/2006/relationships/image" Target="../media/image10.jpg"/><Relationship Id="rId7" Type="http://schemas.openxmlformats.org/officeDocument/2006/relationships/hyperlink" Target="mailto:hopkinsc@ku.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kristinamease@ku.edu" TargetMode="External"/><Relationship Id="rId5" Type="http://schemas.openxmlformats.org/officeDocument/2006/relationships/image" Target="../media/image20.jpg"/><Relationship Id="rId10" Type="http://schemas.openxmlformats.org/officeDocument/2006/relationships/image" Target="../media/image21.png"/><Relationship Id="rId4" Type="http://schemas.openxmlformats.org/officeDocument/2006/relationships/image" Target="../media/image19.jpg"/><Relationship Id="rId9" Type="http://schemas.openxmlformats.org/officeDocument/2006/relationships/hyperlink" Target="https://business.ku.edu/research-and-faculty/centers/ku-sbd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over-template.jpg"/>
          <p:cNvPicPr preferRelativeResize="0"/>
          <p:nvPr/>
        </p:nvPicPr>
        <p:blipFill rotWithShape="1">
          <a:blip r:embed="rId3">
            <a:alphaModFix/>
          </a:blip>
          <a:srcRect/>
          <a:stretch/>
        </p:blipFill>
        <p:spPr>
          <a:xfrm>
            <a:off x="26068" y="0"/>
            <a:ext cx="9144000" cy="6858000"/>
          </a:xfrm>
          <a:prstGeom prst="rect">
            <a:avLst/>
          </a:prstGeom>
          <a:noFill/>
          <a:ln>
            <a:noFill/>
          </a:ln>
        </p:spPr>
      </p:pic>
      <p:pic>
        <p:nvPicPr>
          <p:cNvPr id="89" name="Google Shape;89;p13"/>
          <p:cNvPicPr preferRelativeResize="0"/>
          <p:nvPr/>
        </p:nvPicPr>
        <p:blipFill rotWithShape="1">
          <a:blip r:embed="rId4">
            <a:alphaModFix/>
          </a:blip>
          <a:srcRect/>
          <a:stretch/>
        </p:blipFill>
        <p:spPr>
          <a:xfrm>
            <a:off x="162426" y="460174"/>
            <a:ext cx="1615329" cy="957504"/>
          </a:xfrm>
          <a:prstGeom prst="rect">
            <a:avLst/>
          </a:prstGeom>
          <a:noFill/>
          <a:ln>
            <a:noFill/>
          </a:ln>
        </p:spPr>
      </p:pic>
      <p:pic>
        <p:nvPicPr>
          <p:cNvPr id="90" name="Google Shape;90;p13" descr="cover-template.jpg"/>
          <p:cNvPicPr preferRelativeResize="0"/>
          <p:nvPr/>
        </p:nvPicPr>
        <p:blipFill rotWithShape="1">
          <a:blip r:embed="rId3">
            <a:alphaModFix/>
          </a:blip>
          <a:srcRect/>
          <a:stretch/>
        </p:blipFill>
        <p:spPr>
          <a:xfrm>
            <a:off x="-7" y="-135225"/>
            <a:ext cx="9143998" cy="6857998"/>
          </a:xfrm>
          <a:prstGeom prst="rect">
            <a:avLst/>
          </a:prstGeom>
          <a:noFill/>
          <a:ln>
            <a:noFill/>
          </a:ln>
        </p:spPr>
      </p:pic>
      <p:sp>
        <p:nvSpPr>
          <p:cNvPr id="91" name="Google Shape;91;p13"/>
          <p:cNvSpPr txBox="1"/>
          <p:nvPr/>
        </p:nvSpPr>
        <p:spPr>
          <a:xfrm>
            <a:off x="515825" y="2240100"/>
            <a:ext cx="8540100" cy="2377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5900" b="1">
                <a:solidFill>
                  <a:srgbClr val="FFFFFF"/>
                </a:solidFill>
                <a:latin typeface="Malgun Gothic"/>
                <a:ea typeface="Malgun Gothic"/>
                <a:cs typeface="Malgun Gothic"/>
                <a:sym typeface="Malgun Gothic"/>
              </a:rPr>
              <a:t>KU Small Business Development Center</a:t>
            </a:r>
            <a:r>
              <a:rPr lang="en-US" sz="4400" b="1">
                <a:solidFill>
                  <a:srgbClr val="FFFFFF"/>
                </a:solidFill>
                <a:latin typeface="Malgun Gothic"/>
                <a:ea typeface="Malgun Gothic"/>
                <a:cs typeface="Malgun Gothic"/>
                <a:sym typeface="Malgun Gothic"/>
              </a:rPr>
              <a:t> </a:t>
            </a:r>
            <a:endParaRPr sz="4400" b="1">
              <a:solidFill>
                <a:srgbClr val="FFFFFF"/>
              </a:solidFill>
              <a:latin typeface="Malgun Gothic"/>
              <a:ea typeface="Malgun Gothic"/>
              <a:cs typeface="Malgun Gothic"/>
              <a:sym typeface="Malgun Gothic"/>
            </a:endParaRPr>
          </a:p>
        </p:txBody>
      </p:sp>
      <p:sp>
        <p:nvSpPr>
          <p:cNvPr id="92" name="Google Shape;92;p13"/>
          <p:cNvSpPr txBox="1"/>
          <p:nvPr/>
        </p:nvSpPr>
        <p:spPr>
          <a:xfrm>
            <a:off x="4419600" y="5257800"/>
            <a:ext cx="4419600" cy="1143000"/>
          </a:xfrm>
          <a:prstGeom prst="rect">
            <a:avLst/>
          </a:prstGeom>
          <a:noFill/>
          <a:ln>
            <a:noFill/>
          </a:ln>
        </p:spPr>
        <p:txBody>
          <a:bodyPr spcFirstLastPara="1" wrap="square" lIns="91425" tIns="45700" rIns="91425" bIns="45700" anchor="t" anchorCtr="0">
            <a:normAutofit lnSpcReduction="20000"/>
          </a:bodyPr>
          <a:lstStyle/>
          <a:p>
            <a:pPr marL="0" lvl="0" indent="0" algn="ctr" rtl="0">
              <a:spcBef>
                <a:spcPts val="0"/>
              </a:spcBef>
              <a:spcAft>
                <a:spcPts val="0"/>
              </a:spcAft>
              <a:buNone/>
            </a:pPr>
            <a:r>
              <a:rPr lang="en-US" sz="2000" i="1">
                <a:solidFill>
                  <a:srgbClr val="FFFFFF"/>
                </a:solidFill>
                <a:latin typeface="Malgun Gothic"/>
                <a:ea typeface="Malgun Gothic"/>
                <a:cs typeface="Malgun Gothic"/>
                <a:sym typeface="Malgun Gothic"/>
              </a:rPr>
              <a:t>Advising. Consulting. Training. </a:t>
            </a:r>
            <a:r>
              <a:rPr lang="en-US" sz="2800" i="1">
                <a:solidFill>
                  <a:srgbClr val="FFFFFF"/>
                </a:solidFill>
                <a:latin typeface="Malgun Gothic"/>
                <a:ea typeface="Malgun Gothic"/>
                <a:cs typeface="Malgun Gothic"/>
                <a:sym typeface="Malgun Gothic"/>
              </a:rPr>
              <a:t>Growing Entrepreneurs</a:t>
            </a:r>
            <a:endParaRPr sz="3200" i="1">
              <a:solidFill>
                <a:srgbClr val="888888"/>
              </a:solidFill>
              <a:latin typeface="Malgun Gothic"/>
              <a:ea typeface="Malgun Gothic"/>
              <a:cs typeface="Malgun Gothic"/>
              <a:sym typeface="Malgun Gothic"/>
            </a:endParaRPr>
          </a:p>
          <a:p>
            <a:pPr marL="0" lvl="0" indent="0" algn="ctr" rtl="0">
              <a:spcBef>
                <a:spcPts val="560"/>
              </a:spcBef>
              <a:spcAft>
                <a:spcPts val="0"/>
              </a:spcAft>
              <a:buNone/>
            </a:pPr>
            <a:endParaRPr sz="2800">
              <a:solidFill>
                <a:srgbClr val="FFFFFF"/>
              </a:solidFill>
              <a:latin typeface="Malgun Gothic"/>
              <a:ea typeface="Malgun Gothic"/>
              <a:cs typeface="Malgun Gothic"/>
              <a:sym typeface="Malgun Gothic"/>
            </a:endParaRPr>
          </a:p>
        </p:txBody>
      </p:sp>
      <p:sp>
        <p:nvSpPr>
          <p:cNvPr id="93" name="Google Shape;93;p13"/>
          <p:cNvSpPr txBox="1"/>
          <p:nvPr/>
        </p:nvSpPr>
        <p:spPr>
          <a:xfrm>
            <a:off x="4696225" y="2163400"/>
            <a:ext cx="2743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FFFFFF"/>
              </a:solidFill>
              <a:latin typeface="Malgun Gothic"/>
              <a:ea typeface="Malgun Gothic"/>
              <a:cs typeface="Malgun Gothic"/>
              <a:sym typeface="Malgun Gothic"/>
            </a:endParaRPr>
          </a:p>
        </p:txBody>
      </p:sp>
      <p:pic>
        <p:nvPicPr>
          <p:cNvPr id="94" name="Google Shape;94;p13"/>
          <p:cNvPicPr preferRelativeResize="0"/>
          <p:nvPr/>
        </p:nvPicPr>
        <p:blipFill rotWithShape="1">
          <a:blip r:embed="rId4">
            <a:alphaModFix/>
          </a:blip>
          <a:srcRect/>
          <a:stretch/>
        </p:blipFill>
        <p:spPr>
          <a:xfrm>
            <a:off x="162426" y="536374"/>
            <a:ext cx="1615329" cy="9575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3"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80" name="Google Shape;180;p23"/>
          <p:cNvSpPr txBox="1">
            <a:spLocks noGrp="1"/>
          </p:cNvSpPr>
          <p:nvPr>
            <p:ph type="title"/>
          </p:nvPr>
        </p:nvSpPr>
        <p:spPr>
          <a:xfrm>
            <a:off x="0" y="27465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Money - Avoidance</a:t>
            </a:r>
            <a:endParaRPr sz="5000" b="1">
              <a:solidFill>
                <a:schemeClr val="lt1"/>
              </a:solidFill>
            </a:endParaRPr>
          </a:p>
        </p:txBody>
      </p:sp>
      <p:sp>
        <p:nvSpPr>
          <p:cNvPr id="181" name="Google Shape;181;p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203200" lvl="0" indent="0" algn="l" rtl="0">
              <a:spcBef>
                <a:spcPts val="0"/>
              </a:spcBef>
              <a:spcAft>
                <a:spcPts val="0"/>
              </a:spcAft>
              <a:buClr>
                <a:schemeClr val="dk1"/>
              </a:buClr>
              <a:buSzPts val="3200"/>
              <a:buNone/>
            </a:pP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Not looking at your cash flow consistently</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Avoiding financials because of a lack of understand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Not improving your financial management skills.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Not tracking your cash in or cash out </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4"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87" name="Google Shape;18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Money - Reliance </a:t>
            </a:r>
            <a:endParaRPr sz="5000" b="1">
              <a:solidFill>
                <a:schemeClr val="lt1"/>
              </a:solidFill>
            </a:endParaRPr>
          </a:p>
        </p:txBody>
      </p:sp>
      <p:sp>
        <p:nvSpPr>
          <p:cNvPr id="188" name="Google Shape;188;p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Clr>
                <a:schemeClr val="lt1"/>
              </a:buClr>
              <a:buSzPts val="1800"/>
              <a:buFont typeface="Malgun Gothic"/>
              <a:buAutoNum type="arabicPeriod"/>
            </a:pPr>
            <a:r>
              <a:rPr lang="en-US">
                <a:solidFill>
                  <a:schemeClr val="lt1"/>
                </a:solidFill>
              </a:rPr>
              <a:t>Relying on an outside source to management financials - accounting system, accountant, bookkeeper, employee, partner (business or otherwise)</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Assuming / trusting  financials are recorded properly</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5"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94" name="Google Shape;19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Money - Tips &amp; Tricks</a:t>
            </a:r>
            <a:r>
              <a:rPr lang="en-US">
                <a:solidFill>
                  <a:schemeClr val="lt1"/>
                </a:solidFill>
              </a:rPr>
              <a:t> </a:t>
            </a:r>
            <a:endParaRPr>
              <a:solidFill>
                <a:schemeClr val="lt1"/>
              </a:solidFill>
              <a:latin typeface="Malgun Gothic"/>
              <a:ea typeface="Malgun Gothic"/>
              <a:cs typeface="Malgun Gothic"/>
              <a:sym typeface="Malgun Gothic"/>
            </a:endParaRPr>
          </a:p>
        </p:txBody>
      </p:sp>
      <p:sp>
        <p:nvSpPr>
          <p:cNvPr id="195" name="Google Shape;195;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20000"/>
          </a:bodyPr>
          <a:lstStyle/>
          <a:p>
            <a:pPr marL="457200" lvl="0" indent="-342900" algn="l" rtl="0">
              <a:spcBef>
                <a:spcPts val="0"/>
              </a:spcBef>
              <a:spcAft>
                <a:spcPts val="0"/>
              </a:spcAft>
              <a:buClr>
                <a:schemeClr val="lt1"/>
              </a:buClr>
              <a:buSzPts val="1800"/>
              <a:buFont typeface="Malgun Gothic"/>
              <a:buAutoNum type="arabicPeriod"/>
            </a:pPr>
            <a:r>
              <a:rPr lang="en-US">
                <a:solidFill>
                  <a:schemeClr val="lt1"/>
                </a:solidFill>
              </a:rPr>
              <a:t>The little things matter.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Record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Categorize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Reconcile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You can learn.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Learn your sources of revenue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Understand all of your expenses</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Use benchmarks!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You are not alone!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You don’t have to have a finance degree to understand your financials. Leverage your network, leverage your resources! </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7"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08" name="Google Shape;20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Market </a:t>
            </a:r>
            <a:endParaRPr sz="5000" b="1">
              <a:solidFill>
                <a:schemeClr val="lt1"/>
              </a:solidFill>
            </a:endParaRPr>
          </a:p>
        </p:txBody>
      </p:sp>
      <p:sp>
        <p:nvSpPr>
          <p:cNvPr id="209" name="Google Shape;209;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Clr>
                <a:schemeClr val="dk1"/>
              </a:buClr>
              <a:buSzPts val="1100"/>
              <a:buFont typeface="Arial"/>
              <a:buNone/>
            </a:pPr>
            <a:r>
              <a:rPr lang="en-US" sz="4500">
                <a:solidFill>
                  <a:schemeClr val="lt1"/>
                </a:solidFill>
              </a:rPr>
              <a:t>Is there demand for your product or service and are customers willing to pay you a price to keep you in business?</a:t>
            </a:r>
            <a:endParaRPr sz="4500">
              <a:solidFill>
                <a:schemeClr val="lt1"/>
              </a:solidFill>
            </a:endParaRPr>
          </a:p>
          <a:p>
            <a:pPr marL="342900" lvl="0" indent="-139700" algn="l" rtl="0">
              <a:spcBef>
                <a:spcPts val="0"/>
              </a:spcBef>
              <a:spcAft>
                <a:spcPts val="0"/>
              </a:spcAft>
              <a:buClr>
                <a:schemeClr val="dk1"/>
              </a:buClr>
              <a:buSzPts val="1100"/>
              <a:buFont typeface="Arial"/>
              <a:buNone/>
            </a:pPr>
            <a:endParaRPr>
              <a:solidFill>
                <a:schemeClr val="lt1"/>
              </a:solidFill>
            </a:endParaRPr>
          </a:p>
          <a:p>
            <a:pPr marL="342900" lvl="0" indent="-139700" algn="l" rtl="0">
              <a:spcBef>
                <a:spcPts val="0"/>
              </a:spcBef>
              <a:spcAft>
                <a:spcPts val="0"/>
              </a:spcAft>
              <a:buClr>
                <a:schemeClr val="dk1"/>
              </a:buClr>
              <a:buSzPts val="3200"/>
              <a:buNone/>
            </a:pP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8"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15" name="Google Shape;21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Market </a:t>
            </a:r>
            <a:endParaRPr sz="5000" b="1">
              <a:solidFill>
                <a:schemeClr val="lt1"/>
              </a:solidFill>
            </a:endParaRPr>
          </a:p>
        </p:txBody>
      </p:sp>
      <p:sp>
        <p:nvSpPr>
          <p:cNvPr id="216" name="Google Shape;216;p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92500" lnSpcReduction="20000"/>
          </a:bodyPr>
          <a:lstStyle/>
          <a:p>
            <a:pPr marL="203200" lvl="0" indent="0" algn="l" rtl="0">
              <a:spcBef>
                <a:spcPts val="0"/>
              </a:spcBef>
              <a:spcAft>
                <a:spcPts val="0"/>
              </a:spcAft>
              <a:buClr>
                <a:schemeClr val="dk1"/>
              </a:buClr>
              <a:buSzPct val="34375"/>
              <a:buNone/>
            </a:pPr>
            <a:endParaRPr>
              <a:solidFill>
                <a:schemeClr val="lt1"/>
              </a:solidFill>
            </a:endParaRPr>
          </a:p>
          <a:p>
            <a:pPr marL="203200" lvl="0" indent="0" algn="l" rtl="0">
              <a:spcBef>
                <a:spcPts val="0"/>
              </a:spcBef>
              <a:spcAft>
                <a:spcPts val="0"/>
              </a:spcAft>
              <a:buClr>
                <a:schemeClr val="dk1"/>
              </a:buClr>
              <a:buSzPts val="1018"/>
              <a:buNone/>
            </a:pPr>
            <a:r>
              <a:rPr lang="en-US" sz="4500" b="1" u="sng">
                <a:solidFill>
                  <a:schemeClr val="lt1"/>
                </a:solidFill>
              </a:rPr>
              <a:t>Ask yourself: </a:t>
            </a:r>
            <a:endParaRPr sz="4500" b="1" u="sng">
              <a:solidFill>
                <a:schemeClr val="lt1"/>
              </a:solidFill>
            </a:endParaRPr>
          </a:p>
          <a:p>
            <a:pPr marL="203200" lvl="0" indent="0" algn="l" rtl="0">
              <a:spcBef>
                <a:spcPts val="0"/>
              </a:spcBef>
              <a:spcAft>
                <a:spcPts val="0"/>
              </a:spcAft>
              <a:buClr>
                <a:schemeClr val="dk1"/>
              </a:buClr>
              <a:buSzPts val="1018"/>
              <a:buNone/>
            </a:pPr>
            <a:endParaRPr sz="4500" b="1" u="sng">
              <a:solidFill>
                <a:schemeClr val="lt1"/>
              </a:solidFill>
            </a:endParaRPr>
          </a:p>
          <a:p>
            <a:pPr marL="0" lvl="0" indent="0" algn="l" rtl="0">
              <a:spcBef>
                <a:spcPts val="0"/>
              </a:spcBef>
              <a:spcAft>
                <a:spcPts val="0"/>
              </a:spcAft>
              <a:buClr>
                <a:schemeClr val="dk1"/>
              </a:buClr>
              <a:buSzPts val="1018"/>
              <a:buNone/>
            </a:pPr>
            <a:r>
              <a:rPr lang="en-US" sz="4500" i="1">
                <a:solidFill>
                  <a:schemeClr val="lt1"/>
                </a:solidFill>
              </a:rPr>
              <a:t>Do I know who my target market is? </a:t>
            </a:r>
            <a:endParaRPr sz="4500" i="1">
              <a:solidFill>
                <a:schemeClr val="lt1"/>
              </a:solidFill>
            </a:endParaRPr>
          </a:p>
          <a:p>
            <a:pPr marL="0" lvl="0" indent="0" algn="l" rtl="0">
              <a:spcBef>
                <a:spcPts val="0"/>
              </a:spcBef>
              <a:spcAft>
                <a:spcPts val="0"/>
              </a:spcAft>
              <a:buClr>
                <a:schemeClr val="dk1"/>
              </a:buClr>
              <a:buSzPts val="1018"/>
              <a:buNone/>
            </a:pPr>
            <a:endParaRPr sz="4500" i="1">
              <a:solidFill>
                <a:schemeClr val="lt1"/>
              </a:solidFill>
            </a:endParaRPr>
          </a:p>
          <a:p>
            <a:pPr marL="342900" lvl="0" indent="-139700" algn="l" rtl="0">
              <a:spcBef>
                <a:spcPts val="0"/>
              </a:spcBef>
              <a:spcAft>
                <a:spcPts val="0"/>
              </a:spcAft>
              <a:buClr>
                <a:schemeClr val="dk1"/>
              </a:buClr>
              <a:buSzPct val="40740"/>
              <a:buNone/>
            </a:pPr>
            <a:r>
              <a:rPr lang="en-US" sz="2700" b="1">
                <a:solidFill>
                  <a:schemeClr val="lt1"/>
                </a:solidFill>
              </a:rPr>
              <a:t>P.S. NOT EVERYONE IS YOUR CUSTOMER!!! </a:t>
            </a:r>
            <a:endParaRPr sz="2700" b="1">
              <a:solidFill>
                <a:schemeClr val="lt1"/>
              </a:solidFill>
            </a:endParaRPr>
          </a:p>
          <a:p>
            <a:pPr marL="342900" lvl="0" indent="-139700" algn="l" rtl="0">
              <a:spcBef>
                <a:spcPts val="0"/>
              </a:spcBef>
              <a:spcAft>
                <a:spcPts val="0"/>
              </a:spcAft>
              <a:buClr>
                <a:schemeClr val="dk1"/>
              </a:buClr>
              <a:buSzPct val="40740"/>
              <a:buNone/>
            </a:pPr>
            <a:endParaRPr sz="2700" b="1">
              <a:solidFill>
                <a:schemeClr val="lt1"/>
              </a:solidFill>
            </a:endParaRPr>
          </a:p>
          <a:p>
            <a:pPr marL="342900" lvl="0" indent="-139700" algn="l" rtl="0">
              <a:spcBef>
                <a:spcPts val="0"/>
              </a:spcBef>
              <a:spcAft>
                <a:spcPts val="0"/>
              </a:spcAft>
              <a:buClr>
                <a:schemeClr val="dk1"/>
              </a:buClr>
              <a:buSzPct val="34375"/>
              <a:buNone/>
            </a:pPr>
            <a:endParaRPr>
              <a:solidFill>
                <a:schemeClr val="lt1"/>
              </a:solidFill>
            </a:endParaRPr>
          </a:p>
          <a:p>
            <a:pPr marL="342900" lvl="0" indent="-139700" algn="l" rtl="0">
              <a:spcBef>
                <a:spcPts val="0"/>
              </a:spcBef>
              <a:spcAft>
                <a:spcPts val="0"/>
              </a:spcAft>
              <a:buClr>
                <a:schemeClr val="dk1"/>
              </a:buClr>
              <a:buSzPct val="100000"/>
              <a:buNone/>
            </a:pP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9"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22" name="Google Shape;22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Market - Leveraging AI</a:t>
            </a:r>
            <a:endParaRPr sz="5000" b="1">
              <a:solidFill>
                <a:schemeClr val="lt1"/>
              </a:solidFill>
            </a:endParaRPr>
          </a:p>
        </p:txBody>
      </p:sp>
      <p:sp>
        <p:nvSpPr>
          <p:cNvPr id="223" name="Google Shape;223;p29"/>
          <p:cNvSpPr txBox="1">
            <a:spLocks noGrp="1"/>
          </p:cNvSpPr>
          <p:nvPr>
            <p:ph type="body" idx="1"/>
          </p:nvPr>
        </p:nvSpPr>
        <p:spPr>
          <a:xfrm>
            <a:off x="457200" y="1600200"/>
            <a:ext cx="8229600" cy="5041500"/>
          </a:xfrm>
          <a:prstGeom prst="rect">
            <a:avLst/>
          </a:prstGeom>
          <a:noFill/>
          <a:ln>
            <a:noFill/>
          </a:ln>
        </p:spPr>
        <p:txBody>
          <a:bodyPr spcFirstLastPara="1" wrap="square" lIns="91425" tIns="45700" rIns="91425" bIns="45700" anchor="t" anchorCtr="0">
            <a:normAutofit/>
          </a:bodyPr>
          <a:lstStyle/>
          <a:p>
            <a:pPr marL="20320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Clr>
                <a:schemeClr val="dk1"/>
              </a:buClr>
              <a:buSzPts val="1100"/>
              <a:buNone/>
            </a:pPr>
            <a:r>
              <a:rPr lang="en-US" sz="4500" b="1" u="sng">
                <a:solidFill>
                  <a:schemeClr val="lt1"/>
                </a:solidFill>
              </a:rPr>
              <a:t>Prompt:</a:t>
            </a:r>
            <a:r>
              <a:rPr lang="en-US" sz="4500">
                <a:solidFill>
                  <a:schemeClr val="lt1"/>
                </a:solidFill>
              </a:rPr>
              <a:t> </a:t>
            </a:r>
            <a:endParaRPr sz="4500">
              <a:solidFill>
                <a:schemeClr val="lt1"/>
              </a:solidFill>
            </a:endParaRPr>
          </a:p>
          <a:p>
            <a:pPr marL="0" lvl="0" indent="0" algn="l" rtl="0">
              <a:spcBef>
                <a:spcPts val="0"/>
              </a:spcBef>
              <a:spcAft>
                <a:spcPts val="0"/>
              </a:spcAft>
              <a:buClr>
                <a:schemeClr val="dk1"/>
              </a:buClr>
              <a:buSzPts val="1100"/>
              <a:buFont typeface="Arial"/>
              <a:buNone/>
            </a:pPr>
            <a:r>
              <a:rPr lang="en-US" sz="4500" i="1">
                <a:solidFill>
                  <a:schemeClr val="lt1"/>
                </a:solidFill>
              </a:rPr>
              <a:t>Define target market for Small Business Development Center in Kansas. </a:t>
            </a:r>
            <a:endParaRPr sz="4500" i="1">
              <a:solidFill>
                <a:schemeClr val="lt1"/>
              </a:solidFill>
            </a:endParaRPr>
          </a:p>
          <a:p>
            <a:pPr marL="342900" lvl="0" indent="-139700" algn="l" rtl="0">
              <a:spcBef>
                <a:spcPts val="0"/>
              </a:spcBef>
              <a:spcAft>
                <a:spcPts val="0"/>
              </a:spcAft>
              <a:buClr>
                <a:schemeClr val="dk1"/>
              </a:buClr>
              <a:buSzPts val="1100"/>
              <a:buFont typeface="Arial"/>
              <a:buNone/>
            </a:pPr>
            <a:endParaRPr>
              <a:solidFill>
                <a:schemeClr val="lt1"/>
              </a:solidFill>
            </a:endParaRPr>
          </a:p>
          <a:p>
            <a:pPr marL="342900" lvl="0" indent="-139700" algn="l" rtl="0">
              <a:spcBef>
                <a:spcPts val="0"/>
              </a:spcBef>
              <a:spcAft>
                <a:spcPts val="0"/>
              </a:spcAft>
              <a:buClr>
                <a:schemeClr val="dk1"/>
              </a:buClr>
              <a:buSzPts val="3200"/>
              <a:buFont typeface="Arial"/>
              <a:buNone/>
            </a:pP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0"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pic>
        <p:nvPicPr>
          <p:cNvPr id="229" name="Google Shape;229;p30"/>
          <p:cNvPicPr preferRelativeResize="0"/>
          <p:nvPr/>
        </p:nvPicPr>
        <p:blipFill>
          <a:blip r:embed="rId4">
            <a:alphaModFix/>
          </a:blip>
          <a:stretch>
            <a:fillRect/>
          </a:stretch>
        </p:blipFill>
        <p:spPr>
          <a:xfrm>
            <a:off x="1261575" y="278050"/>
            <a:ext cx="6620851" cy="6125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1"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35" name="Google Shape;23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Market - Leveraging AI</a:t>
            </a:r>
            <a:endParaRPr sz="5000" b="1">
              <a:solidFill>
                <a:schemeClr val="lt1"/>
              </a:solidFill>
            </a:endParaRPr>
          </a:p>
        </p:txBody>
      </p:sp>
      <p:sp>
        <p:nvSpPr>
          <p:cNvPr id="236" name="Google Shape;236;p31"/>
          <p:cNvSpPr txBox="1">
            <a:spLocks noGrp="1"/>
          </p:cNvSpPr>
          <p:nvPr>
            <p:ph type="body" idx="1"/>
          </p:nvPr>
        </p:nvSpPr>
        <p:spPr>
          <a:xfrm>
            <a:off x="457200" y="1600200"/>
            <a:ext cx="8229600" cy="5041500"/>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1100"/>
              <a:buNone/>
            </a:pPr>
            <a:endParaRPr>
              <a:solidFill>
                <a:schemeClr val="lt1"/>
              </a:solidFill>
            </a:endParaRPr>
          </a:p>
          <a:p>
            <a:pPr marL="0" lvl="0" indent="0" algn="l" rtl="0">
              <a:spcBef>
                <a:spcPts val="0"/>
              </a:spcBef>
              <a:spcAft>
                <a:spcPts val="0"/>
              </a:spcAft>
              <a:buClr>
                <a:schemeClr val="dk1"/>
              </a:buClr>
              <a:buSzPts val="1100"/>
              <a:buNone/>
            </a:pPr>
            <a:r>
              <a:rPr lang="en-US" sz="4500" b="1" u="sng">
                <a:solidFill>
                  <a:schemeClr val="lt1"/>
                </a:solidFill>
              </a:rPr>
              <a:t>Prompt:</a:t>
            </a:r>
            <a:r>
              <a:rPr lang="en-US" sz="4500">
                <a:solidFill>
                  <a:schemeClr val="lt1"/>
                </a:solidFill>
              </a:rPr>
              <a:t> </a:t>
            </a:r>
            <a:endParaRPr sz="4500">
              <a:solidFill>
                <a:schemeClr val="lt1"/>
              </a:solidFill>
            </a:endParaRPr>
          </a:p>
          <a:p>
            <a:pPr marL="0" lvl="0" indent="0" algn="l" rtl="0">
              <a:spcBef>
                <a:spcPts val="0"/>
              </a:spcBef>
              <a:spcAft>
                <a:spcPts val="0"/>
              </a:spcAft>
              <a:buClr>
                <a:schemeClr val="dk1"/>
              </a:buClr>
              <a:buSzPts val="1100"/>
              <a:buNone/>
            </a:pPr>
            <a:r>
              <a:rPr lang="en-US" sz="4500" i="1">
                <a:solidFill>
                  <a:schemeClr val="lt1"/>
                </a:solidFill>
              </a:rPr>
              <a:t>Develop Marketing plan for Small Business Development Center in Kansas</a:t>
            </a:r>
            <a:r>
              <a:rPr lang="en-US" sz="4500">
                <a:solidFill>
                  <a:schemeClr val="lt1"/>
                </a:solidFill>
              </a:rPr>
              <a:t> targeting start up entrepreneurs. </a:t>
            </a:r>
            <a:endParaRPr sz="4500">
              <a:solidFill>
                <a:schemeClr val="lt1"/>
              </a:solidFill>
            </a:endParaRPr>
          </a:p>
          <a:p>
            <a:pPr marL="342900" lvl="0" indent="-139700" algn="l" rtl="0">
              <a:spcBef>
                <a:spcPts val="0"/>
              </a:spcBef>
              <a:spcAft>
                <a:spcPts val="0"/>
              </a:spcAft>
              <a:buClr>
                <a:schemeClr val="dk1"/>
              </a:buClr>
              <a:buSzPts val="3200"/>
              <a:buNone/>
            </a:pP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2"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pic>
        <p:nvPicPr>
          <p:cNvPr id="242" name="Google Shape;242;p32"/>
          <p:cNvPicPr preferRelativeResize="0"/>
          <p:nvPr/>
        </p:nvPicPr>
        <p:blipFill>
          <a:blip r:embed="rId4">
            <a:alphaModFix/>
          </a:blip>
          <a:stretch>
            <a:fillRect/>
          </a:stretch>
        </p:blipFill>
        <p:spPr>
          <a:xfrm>
            <a:off x="1952625" y="157163"/>
            <a:ext cx="5238750" cy="6543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3"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48" name="Google Shape;24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Market - Leveraging AI</a:t>
            </a:r>
            <a:endParaRPr sz="5000" b="1">
              <a:solidFill>
                <a:schemeClr val="lt1"/>
              </a:solidFill>
            </a:endParaRPr>
          </a:p>
        </p:txBody>
      </p:sp>
      <p:sp>
        <p:nvSpPr>
          <p:cNvPr id="249" name="Google Shape;249;p33"/>
          <p:cNvSpPr txBox="1">
            <a:spLocks noGrp="1"/>
          </p:cNvSpPr>
          <p:nvPr>
            <p:ph type="body" idx="1"/>
          </p:nvPr>
        </p:nvSpPr>
        <p:spPr>
          <a:xfrm>
            <a:off x="457200" y="1600200"/>
            <a:ext cx="8229600" cy="5041500"/>
          </a:xfrm>
          <a:prstGeom prst="rect">
            <a:avLst/>
          </a:prstGeom>
          <a:noFill/>
          <a:ln>
            <a:noFill/>
          </a:ln>
        </p:spPr>
        <p:txBody>
          <a:bodyPr spcFirstLastPara="1" wrap="square" lIns="91425" tIns="45700" rIns="91425" bIns="45700" anchor="t" anchorCtr="0">
            <a:normAutofit lnSpcReduction="20000"/>
          </a:bodyPr>
          <a:lstStyle/>
          <a:p>
            <a:pPr marL="342900" lvl="0" indent="-139700" algn="l" rtl="0">
              <a:spcBef>
                <a:spcPts val="0"/>
              </a:spcBef>
              <a:spcAft>
                <a:spcPts val="0"/>
              </a:spcAft>
              <a:buClr>
                <a:schemeClr val="dk1"/>
              </a:buClr>
              <a:buSzPts val="1100"/>
              <a:buNone/>
            </a:pPr>
            <a:r>
              <a:rPr lang="en-US" sz="4500" b="1" u="sng">
                <a:solidFill>
                  <a:schemeClr val="lt1"/>
                </a:solidFill>
              </a:rPr>
              <a:t>Prompt: </a:t>
            </a:r>
            <a:endParaRPr sz="4500" b="1" u="sng">
              <a:solidFill>
                <a:schemeClr val="lt1"/>
              </a:solidFill>
            </a:endParaRPr>
          </a:p>
          <a:p>
            <a:pPr marL="342900" lvl="0" indent="-139700" algn="l" rtl="0">
              <a:spcBef>
                <a:spcPts val="0"/>
              </a:spcBef>
              <a:spcAft>
                <a:spcPts val="0"/>
              </a:spcAft>
              <a:buClr>
                <a:schemeClr val="dk1"/>
              </a:buClr>
              <a:buSzPts val="1100"/>
              <a:buNone/>
            </a:pPr>
            <a:r>
              <a:rPr lang="en-US" sz="4500" i="1">
                <a:solidFill>
                  <a:schemeClr val="lt1"/>
                </a:solidFill>
              </a:rPr>
              <a:t>Create a Facebook content calendar that markets services offered to start up entrepreneurs at the Small Business Development Center in Kansas </a:t>
            </a:r>
            <a:endParaRPr sz="4500" i="1">
              <a:solidFill>
                <a:schemeClr val="lt1"/>
              </a:solidFill>
            </a:endParaRPr>
          </a:p>
          <a:p>
            <a:pPr marL="342900" lvl="0" indent="-139700" algn="l" rtl="0">
              <a:spcBef>
                <a:spcPts val="0"/>
              </a:spcBef>
              <a:spcAft>
                <a:spcPts val="0"/>
              </a:spcAft>
              <a:buClr>
                <a:schemeClr val="dk1"/>
              </a:buClr>
              <a:buSzPts val="1100"/>
              <a:buNone/>
            </a:pPr>
            <a:endParaRPr>
              <a:solidFill>
                <a:schemeClr val="lt1"/>
              </a:solidFill>
            </a:endParaRPr>
          </a:p>
          <a:p>
            <a:pPr marL="342900" lvl="0" indent="-139700" algn="l" rtl="0">
              <a:spcBef>
                <a:spcPts val="0"/>
              </a:spcBef>
              <a:spcAft>
                <a:spcPts val="0"/>
              </a:spcAft>
              <a:buClr>
                <a:schemeClr val="dk1"/>
              </a:buClr>
              <a:buSzPts val="3200"/>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descr="partial-star-blue-background.jpg"/>
          <p:cNvPicPr preferRelativeResize="0"/>
          <p:nvPr/>
        </p:nvPicPr>
        <p:blipFill rotWithShape="1">
          <a:blip r:embed="rId3">
            <a:alphaModFix/>
          </a:blip>
          <a:srcRect/>
          <a:stretch/>
        </p:blipFill>
        <p:spPr>
          <a:xfrm>
            <a:off x="0" y="0"/>
            <a:ext cx="9144001" cy="6858000"/>
          </a:xfrm>
          <a:prstGeom prst="rect">
            <a:avLst/>
          </a:prstGeom>
          <a:noFill/>
          <a:ln>
            <a:noFill/>
          </a:ln>
        </p:spPr>
      </p:pic>
      <p:pic>
        <p:nvPicPr>
          <p:cNvPr id="100" name="Google Shape;100;p14"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01" name="Google Shape;101;p14"/>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solidFill>
                  <a:srgbClr val="FFFFFF"/>
                </a:solidFill>
                <a:latin typeface="Malgun Gothic"/>
                <a:ea typeface="Malgun Gothic"/>
                <a:cs typeface="Malgun Gothic"/>
                <a:sym typeface="Malgun Gothic"/>
              </a:rPr>
              <a:t>OUR TEAM</a:t>
            </a:r>
            <a:endParaRPr sz="4400" b="1">
              <a:solidFill>
                <a:srgbClr val="FFFFFF"/>
              </a:solidFill>
              <a:latin typeface="Malgun Gothic"/>
              <a:ea typeface="Malgun Gothic"/>
              <a:cs typeface="Malgun Gothic"/>
              <a:sym typeface="Malgun Gothic"/>
            </a:endParaRPr>
          </a:p>
        </p:txBody>
      </p:sp>
      <p:sp>
        <p:nvSpPr>
          <p:cNvPr id="102" name="Google Shape;102;p14"/>
          <p:cNvSpPr txBox="1"/>
          <p:nvPr/>
        </p:nvSpPr>
        <p:spPr>
          <a:xfrm>
            <a:off x="6472350" y="4214650"/>
            <a:ext cx="2770500" cy="800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rgbClr val="000000"/>
              </a:buClr>
              <a:buSzPts val="1100"/>
              <a:buFont typeface="Arial"/>
              <a:buNone/>
            </a:pPr>
            <a:r>
              <a:rPr lang="en-US" sz="2000" b="1">
                <a:solidFill>
                  <a:srgbClr val="FFFFFF"/>
                </a:solidFill>
                <a:latin typeface="Malgun Gothic"/>
                <a:ea typeface="Malgun Gothic"/>
                <a:cs typeface="Malgun Gothic"/>
                <a:sym typeface="Malgun Gothic"/>
              </a:rPr>
              <a:t>Christian Hopkins, </a:t>
            </a:r>
            <a:r>
              <a:rPr lang="en-US" sz="2000" b="1" i="1">
                <a:solidFill>
                  <a:srgbClr val="FFFFFF"/>
                </a:solidFill>
                <a:latin typeface="Malgun Gothic"/>
                <a:ea typeface="Malgun Gothic"/>
                <a:cs typeface="Malgun Gothic"/>
                <a:sym typeface="Malgun Gothic"/>
              </a:rPr>
              <a:t>Business Advisor </a:t>
            </a:r>
            <a:endParaRPr i="1">
              <a:latin typeface="Malgun Gothic"/>
              <a:ea typeface="Malgun Gothic"/>
              <a:cs typeface="Malgun Gothic"/>
              <a:sym typeface="Malgun Gothic"/>
            </a:endParaRPr>
          </a:p>
        </p:txBody>
      </p:sp>
      <p:sp>
        <p:nvSpPr>
          <p:cNvPr id="103" name="Google Shape;103;p14"/>
          <p:cNvSpPr txBox="1"/>
          <p:nvPr/>
        </p:nvSpPr>
        <p:spPr>
          <a:xfrm>
            <a:off x="6472350" y="2200875"/>
            <a:ext cx="2342400" cy="1015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rgbClr val="000000"/>
              </a:buClr>
              <a:buSzPts val="1100"/>
              <a:buFont typeface="Arial"/>
              <a:buNone/>
            </a:pPr>
            <a:r>
              <a:rPr lang="en-US" sz="2000" b="1">
                <a:solidFill>
                  <a:srgbClr val="FFFFFF"/>
                </a:solidFill>
                <a:latin typeface="Malgun Gothic"/>
                <a:ea typeface="Malgun Gothic"/>
                <a:cs typeface="Malgun Gothic"/>
                <a:sym typeface="Malgun Gothic"/>
              </a:rPr>
              <a:t>Kristina Edwards, </a:t>
            </a:r>
            <a:endParaRPr sz="2000" b="1">
              <a:solidFill>
                <a:srgbClr val="FFFFFF"/>
              </a:solidFill>
              <a:latin typeface="Malgun Gothic"/>
              <a:ea typeface="Malgun Gothic"/>
              <a:cs typeface="Malgun Gothic"/>
              <a:sym typeface="Malgun Gothic"/>
            </a:endParaRPr>
          </a:p>
          <a:p>
            <a:pPr marL="0" lvl="0" indent="0" algn="l" rtl="0">
              <a:lnSpc>
                <a:spcPct val="100000"/>
              </a:lnSpc>
              <a:spcBef>
                <a:spcPts val="0"/>
              </a:spcBef>
              <a:spcAft>
                <a:spcPts val="0"/>
              </a:spcAft>
              <a:buClr>
                <a:srgbClr val="000000"/>
              </a:buClr>
              <a:buSzPts val="1100"/>
              <a:buFont typeface="Arial"/>
              <a:buNone/>
            </a:pPr>
            <a:r>
              <a:rPr lang="en-US" sz="2000" b="1" i="1">
                <a:solidFill>
                  <a:srgbClr val="FFFFFF"/>
                </a:solidFill>
                <a:latin typeface="Malgun Gothic"/>
                <a:ea typeface="Malgun Gothic"/>
                <a:cs typeface="Malgun Gothic"/>
                <a:sym typeface="Malgun Gothic"/>
              </a:rPr>
              <a:t>Regional Director</a:t>
            </a:r>
            <a:r>
              <a:rPr lang="en-US" sz="2000" b="1">
                <a:solidFill>
                  <a:srgbClr val="FFFFFF"/>
                </a:solidFill>
                <a:latin typeface="Malgun Gothic"/>
                <a:ea typeface="Malgun Gothic"/>
                <a:cs typeface="Malgun Gothic"/>
                <a:sym typeface="Malgun Gothic"/>
              </a:rPr>
              <a:t> </a:t>
            </a:r>
            <a:br>
              <a:rPr lang="en-US" sz="2000" b="1">
                <a:solidFill>
                  <a:srgbClr val="FFFFFF"/>
                </a:solidFill>
                <a:latin typeface="Malgun Gothic"/>
                <a:ea typeface="Malgun Gothic"/>
                <a:cs typeface="Malgun Gothic"/>
                <a:sym typeface="Malgun Gothic"/>
              </a:rPr>
            </a:br>
            <a:endParaRPr>
              <a:latin typeface="Malgun Gothic"/>
              <a:ea typeface="Malgun Gothic"/>
              <a:cs typeface="Malgun Gothic"/>
              <a:sym typeface="Malgun Gothic"/>
            </a:endParaRPr>
          </a:p>
        </p:txBody>
      </p:sp>
      <p:sp>
        <p:nvSpPr>
          <p:cNvPr id="104" name="Google Shape;104;p14"/>
          <p:cNvSpPr txBox="1"/>
          <p:nvPr/>
        </p:nvSpPr>
        <p:spPr>
          <a:xfrm>
            <a:off x="6472350" y="3216675"/>
            <a:ext cx="2342400" cy="1015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rgbClr val="000000"/>
              </a:buClr>
              <a:buSzPts val="1100"/>
              <a:buFont typeface="Arial"/>
              <a:buNone/>
            </a:pPr>
            <a:r>
              <a:rPr lang="en-US" sz="2000" b="1">
                <a:solidFill>
                  <a:srgbClr val="FFFFFF"/>
                </a:solidFill>
                <a:latin typeface="Malgun Gothic"/>
                <a:ea typeface="Malgun Gothic"/>
                <a:cs typeface="Malgun Gothic"/>
                <a:sym typeface="Malgun Gothic"/>
              </a:rPr>
              <a:t>Carrie Poe, </a:t>
            </a:r>
            <a:endParaRPr sz="2000" b="1">
              <a:solidFill>
                <a:srgbClr val="FFFFFF"/>
              </a:solidFill>
              <a:latin typeface="Malgun Gothic"/>
              <a:ea typeface="Malgun Gothic"/>
              <a:cs typeface="Malgun Gothic"/>
              <a:sym typeface="Malgun Gothic"/>
            </a:endParaRPr>
          </a:p>
          <a:p>
            <a:pPr marL="0" lvl="0" indent="0" algn="l" rtl="0">
              <a:lnSpc>
                <a:spcPct val="100000"/>
              </a:lnSpc>
              <a:spcBef>
                <a:spcPts val="0"/>
              </a:spcBef>
              <a:spcAft>
                <a:spcPts val="0"/>
              </a:spcAft>
              <a:buClr>
                <a:srgbClr val="000000"/>
              </a:buClr>
              <a:buSzPts val="1100"/>
              <a:buFont typeface="Arial"/>
              <a:buNone/>
            </a:pPr>
            <a:r>
              <a:rPr lang="en-US" sz="2000" b="1" i="1">
                <a:solidFill>
                  <a:srgbClr val="FFFFFF"/>
                </a:solidFill>
                <a:latin typeface="Malgun Gothic"/>
                <a:ea typeface="Malgun Gothic"/>
                <a:cs typeface="Malgun Gothic"/>
                <a:sym typeface="Malgun Gothic"/>
              </a:rPr>
              <a:t>Business Advisor</a:t>
            </a:r>
            <a:r>
              <a:rPr lang="en-US" sz="2000" b="1">
                <a:solidFill>
                  <a:srgbClr val="FFFFFF"/>
                </a:solidFill>
                <a:latin typeface="Malgun Gothic"/>
                <a:ea typeface="Malgun Gothic"/>
                <a:cs typeface="Malgun Gothic"/>
                <a:sym typeface="Malgun Gothic"/>
              </a:rPr>
              <a:t/>
            </a:r>
            <a:br>
              <a:rPr lang="en-US" sz="2000" b="1">
                <a:solidFill>
                  <a:srgbClr val="FFFFFF"/>
                </a:solidFill>
                <a:latin typeface="Malgun Gothic"/>
                <a:ea typeface="Malgun Gothic"/>
                <a:cs typeface="Malgun Gothic"/>
                <a:sym typeface="Malgun Gothic"/>
              </a:rPr>
            </a:br>
            <a:endParaRPr>
              <a:latin typeface="Malgun Gothic"/>
              <a:ea typeface="Malgun Gothic"/>
              <a:cs typeface="Malgun Gothic"/>
              <a:sym typeface="Malgun Gothic"/>
            </a:endParaRPr>
          </a:p>
        </p:txBody>
      </p:sp>
      <p:pic>
        <p:nvPicPr>
          <p:cNvPr id="105" name="Google Shape;105;p14"/>
          <p:cNvPicPr preferRelativeResize="0"/>
          <p:nvPr/>
        </p:nvPicPr>
        <p:blipFill rotWithShape="1">
          <a:blip r:embed="rId4">
            <a:alphaModFix/>
          </a:blip>
          <a:srcRect l="11223" t="27105" r="15371" b="15197"/>
          <a:stretch/>
        </p:blipFill>
        <p:spPr>
          <a:xfrm>
            <a:off x="265175" y="1450538"/>
            <a:ext cx="3790598" cy="3956925"/>
          </a:xfrm>
          <a:prstGeom prst="rect">
            <a:avLst/>
          </a:prstGeom>
          <a:noFill/>
          <a:ln>
            <a:noFill/>
          </a:ln>
        </p:spPr>
      </p:pic>
      <p:sp>
        <p:nvSpPr>
          <p:cNvPr id="106" name="Google Shape;106;p14"/>
          <p:cNvSpPr txBox="1"/>
          <p:nvPr/>
        </p:nvSpPr>
        <p:spPr>
          <a:xfrm>
            <a:off x="6596975" y="5190375"/>
            <a:ext cx="2342400" cy="1015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rgbClr val="000000"/>
              </a:buClr>
              <a:buSzPts val="1100"/>
              <a:buFont typeface="Arial"/>
              <a:buNone/>
            </a:pPr>
            <a:r>
              <a:rPr lang="en-US" sz="2000" b="1">
                <a:solidFill>
                  <a:srgbClr val="FFFFFF"/>
                </a:solidFill>
                <a:latin typeface="Malgun Gothic"/>
                <a:ea typeface="Malgun Gothic"/>
                <a:cs typeface="Malgun Gothic"/>
                <a:sym typeface="Malgun Gothic"/>
              </a:rPr>
              <a:t>Will Katz, </a:t>
            </a:r>
            <a:endParaRPr sz="2000" b="1">
              <a:solidFill>
                <a:srgbClr val="FFFFFF"/>
              </a:solidFill>
              <a:latin typeface="Malgun Gothic"/>
              <a:ea typeface="Malgun Gothic"/>
              <a:cs typeface="Malgun Gothic"/>
              <a:sym typeface="Malgun Gothic"/>
            </a:endParaRPr>
          </a:p>
          <a:p>
            <a:pPr marL="0" lvl="0" indent="0" algn="l" rtl="0">
              <a:lnSpc>
                <a:spcPct val="100000"/>
              </a:lnSpc>
              <a:spcBef>
                <a:spcPts val="0"/>
              </a:spcBef>
              <a:spcAft>
                <a:spcPts val="0"/>
              </a:spcAft>
              <a:buClr>
                <a:srgbClr val="000000"/>
              </a:buClr>
              <a:buSzPts val="1100"/>
              <a:buFont typeface="Arial"/>
              <a:buNone/>
            </a:pPr>
            <a:r>
              <a:rPr lang="en-US" sz="2000" b="1" i="1">
                <a:solidFill>
                  <a:srgbClr val="FFFFFF"/>
                </a:solidFill>
                <a:latin typeface="Malgun Gothic"/>
                <a:ea typeface="Malgun Gothic"/>
                <a:cs typeface="Malgun Gothic"/>
                <a:sym typeface="Malgun Gothic"/>
              </a:rPr>
              <a:t>Business Advisor</a:t>
            </a:r>
            <a:r>
              <a:rPr lang="en-US" sz="2000" b="1">
                <a:solidFill>
                  <a:srgbClr val="FFFFFF"/>
                </a:solidFill>
                <a:latin typeface="Malgun Gothic"/>
                <a:ea typeface="Malgun Gothic"/>
                <a:cs typeface="Malgun Gothic"/>
                <a:sym typeface="Malgun Gothic"/>
              </a:rPr>
              <a:t/>
            </a:r>
            <a:br>
              <a:rPr lang="en-US" sz="2000" b="1">
                <a:solidFill>
                  <a:srgbClr val="FFFFFF"/>
                </a:solidFill>
                <a:latin typeface="Malgun Gothic"/>
                <a:ea typeface="Malgun Gothic"/>
                <a:cs typeface="Malgun Gothic"/>
                <a:sym typeface="Malgun Gothic"/>
              </a:rPr>
            </a:br>
            <a:endParaRPr>
              <a:latin typeface="Malgun Gothic"/>
              <a:ea typeface="Malgun Gothic"/>
              <a:cs typeface="Malgun Gothic"/>
              <a:sym typeface="Malgun Gothic"/>
            </a:endParaRPr>
          </a:p>
        </p:txBody>
      </p:sp>
      <p:pic>
        <p:nvPicPr>
          <p:cNvPr id="107" name="Google Shape;107;p14"/>
          <p:cNvPicPr preferRelativeResize="0"/>
          <p:nvPr/>
        </p:nvPicPr>
        <p:blipFill rotWithShape="1">
          <a:blip r:embed="rId5">
            <a:alphaModFix/>
          </a:blip>
          <a:srcRect l="16015" t="11527"/>
          <a:stretch/>
        </p:blipFill>
        <p:spPr>
          <a:xfrm>
            <a:off x="153525" y="4104175"/>
            <a:ext cx="3273965" cy="2591700"/>
          </a:xfrm>
          <a:prstGeom prst="rect">
            <a:avLst/>
          </a:prstGeom>
          <a:noFill/>
          <a:ln>
            <a:noFill/>
          </a:ln>
        </p:spPr>
      </p:pic>
      <p:pic>
        <p:nvPicPr>
          <p:cNvPr id="108" name="Google Shape;108;p14"/>
          <p:cNvPicPr preferRelativeResize="0"/>
          <p:nvPr/>
        </p:nvPicPr>
        <p:blipFill rotWithShape="1">
          <a:blip r:embed="rId6">
            <a:alphaModFix/>
          </a:blip>
          <a:srcRect l="12141" t="10401" b="18114"/>
          <a:stretch/>
        </p:blipFill>
        <p:spPr>
          <a:xfrm>
            <a:off x="3063737" y="3088375"/>
            <a:ext cx="3016526" cy="32683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4"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pic>
        <p:nvPicPr>
          <p:cNvPr id="255" name="Google Shape;255;p34"/>
          <p:cNvPicPr preferRelativeResize="0"/>
          <p:nvPr/>
        </p:nvPicPr>
        <p:blipFill>
          <a:blip r:embed="rId4">
            <a:alphaModFix/>
          </a:blip>
          <a:stretch>
            <a:fillRect/>
          </a:stretch>
        </p:blipFill>
        <p:spPr>
          <a:xfrm>
            <a:off x="2019300" y="80963"/>
            <a:ext cx="5105400" cy="6696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5"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61" name="Google Shape;261;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Market - Leveraging AI</a:t>
            </a:r>
            <a:endParaRPr sz="5000" b="1">
              <a:solidFill>
                <a:schemeClr val="lt1"/>
              </a:solidFill>
            </a:endParaRPr>
          </a:p>
        </p:txBody>
      </p:sp>
      <p:sp>
        <p:nvSpPr>
          <p:cNvPr id="262" name="Google Shape;262;p35"/>
          <p:cNvSpPr txBox="1">
            <a:spLocks noGrp="1"/>
          </p:cNvSpPr>
          <p:nvPr>
            <p:ph type="body" idx="1"/>
          </p:nvPr>
        </p:nvSpPr>
        <p:spPr>
          <a:xfrm>
            <a:off x="457200" y="1600200"/>
            <a:ext cx="8229600" cy="5041500"/>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1100"/>
              <a:buNone/>
            </a:pPr>
            <a:r>
              <a:rPr lang="en-US" sz="4500" b="1" u="sng">
                <a:solidFill>
                  <a:schemeClr val="lt1"/>
                </a:solidFill>
              </a:rPr>
              <a:t>Prompt: </a:t>
            </a:r>
            <a:endParaRPr sz="4500" b="1" u="sng">
              <a:solidFill>
                <a:schemeClr val="lt1"/>
              </a:solidFill>
            </a:endParaRPr>
          </a:p>
          <a:p>
            <a:pPr marL="342900" lvl="0" indent="-139700" algn="l" rtl="0">
              <a:spcBef>
                <a:spcPts val="0"/>
              </a:spcBef>
              <a:spcAft>
                <a:spcPts val="0"/>
              </a:spcAft>
              <a:buClr>
                <a:schemeClr val="dk1"/>
              </a:buClr>
              <a:buSzPts val="1100"/>
              <a:buNone/>
            </a:pPr>
            <a:r>
              <a:rPr lang="en-US" sz="4500" i="1">
                <a:solidFill>
                  <a:schemeClr val="lt1"/>
                </a:solidFill>
              </a:rPr>
              <a:t>Create Facebook post that introduces services offered at a Small Business Development Center in Kansas</a:t>
            </a:r>
            <a:endParaRPr sz="4500" i="1">
              <a:solidFill>
                <a:schemeClr val="lt1"/>
              </a:solidFill>
            </a:endParaRPr>
          </a:p>
          <a:p>
            <a:pPr marL="342900" lvl="0" indent="-139700" algn="l" rtl="0">
              <a:spcBef>
                <a:spcPts val="0"/>
              </a:spcBef>
              <a:spcAft>
                <a:spcPts val="0"/>
              </a:spcAft>
              <a:buClr>
                <a:schemeClr val="dk1"/>
              </a:buClr>
              <a:buSzPts val="3200"/>
              <a:buNone/>
            </a:pP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6"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pic>
        <p:nvPicPr>
          <p:cNvPr id="268" name="Google Shape;268;p36"/>
          <p:cNvPicPr preferRelativeResize="0"/>
          <p:nvPr/>
        </p:nvPicPr>
        <p:blipFill>
          <a:blip r:embed="rId4">
            <a:alphaModFix/>
          </a:blip>
          <a:stretch>
            <a:fillRect/>
          </a:stretch>
        </p:blipFill>
        <p:spPr>
          <a:xfrm>
            <a:off x="1343025" y="223838"/>
            <a:ext cx="6457950" cy="6410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7"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74" name="Google Shape;274;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Fun Right?!?!?!</a:t>
            </a:r>
            <a:endParaRPr sz="5000" b="1">
              <a:solidFill>
                <a:schemeClr val="lt1"/>
              </a:solidFill>
            </a:endParaRPr>
          </a:p>
        </p:txBody>
      </p:sp>
      <p:sp>
        <p:nvSpPr>
          <p:cNvPr id="275" name="Google Shape;275;p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514350" algn="l" rtl="0">
              <a:spcBef>
                <a:spcPts val="0"/>
              </a:spcBef>
              <a:spcAft>
                <a:spcPts val="0"/>
              </a:spcAft>
              <a:buClr>
                <a:schemeClr val="lt1"/>
              </a:buClr>
              <a:buSzPts val="4500"/>
              <a:buFont typeface="Malgun Gothic"/>
              <a:buAutoNum type="arabicPeriod"/>
            </a:pPr>
            <a:r>
              <a:rPr lang="en-US" sz="4500">
                <a:solidFill>
                  <a:schemeClr val="lt1"/>
                </a:solidFill>
              </a:rPr>
              <a:t>Disclaimer - do not entirely rely on AI</a:t>
            </a:r>
            <a:endParaRPr sz="4500">
              <a:solidFill>
                <a:schemeClr val="lt1"/>
              </a:solidFill>
            </a:endParaRPr>
          </a:p>
          <a:p>
            <a:pPr marL="457200" lvl="0" indent="-514350" algn="l" rtl="0">
              <a:spcBef>
                <a:spcPts val="0"/>
              </a:spcBef>
              <a:spcAft>
                <a:spcPts val="0"/>
              </a:spcAft>
              <a:buClr>
                <a:schemeClr val="lt1"/>
              </a:buClr>
              <a:buSzPts val="4500"/>
              <a:buAutoNum type="arabicPeriod"/>
            </a:pPr>
            <a:r>
              <a:rPr lang="en-US" sz="4500">
                <a:solidFill>
                  <a:schemeClr val="lt1"/>
                </a:solidFill>
              </a:rPr>
              <a:t>Experiment with prompts </a:t>
            </a:r>
            <a:endParaRPr sz="4500">
              <a:solidFill>
                <a:schemeClr val="lt1"/>
              </a:solidFill>
            </a:endParaRPr>
          </a:p>
          <a:p>
            <a:pPr marL="457200" lvl="0" indent="-514350" algn="l" rtl="0">
              <a:spcBef>
                <a:spcPts val="0"/>
              </a:spcBef>
              <a:spcAft>
                <a:spcPts val="0"/>
              </a:spcAft>
              <a:buClr>
                <a:schemeClr val="lt1"/>
              </a:buClr>
              <a:buSzPts val="4500"/>
              <a:buAutoNum type="arabicPeriod"/>
            </a:pPr>
            <a:r>
              <a:rPr lang="en-US" sz="4500">
                <a:solidFill>
                  <a:schemeClr val="lt1"/>
                </a:solidFill>
              </a:rPr>
              <a:t>You are not alone - we can help </a:t>
            </a:r>
            <a:endParaRPr sz="45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9"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88" name="Google Shape;28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Management </a:t>
            </a:r>
            <a:endParaRPr sz="5000" b="1">
              <a:solidFill>
                <a:schemeClr val="lt1"/>
              </a:solidFill>
            </a:endParaRPr>
          </a:p>
        </p:txBody>
      </p:sp>
      <p:sp>
        <p:nvSpPr>
          <p:cNvPr id="289" name="Google Shape;289;p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0" algn="l" rtl="0">
              <a:spcBef>
                <a:spcPts val="0"/>
              </a:spcBef>
              <a:spcAft>
                <a:spcPts val="0"/>
              </a:spcAft>
              <a:buClr>
                <a:schemeClr val="dk1"/>
              </a:buClr>
              <a:buSzPts val="1100"/>
              <a:buFont typeface="Arial"/>
              <a:buNone/>
            </a:pPr>
            <a:r>
              <a:rPr lang="en-US" sz="4500" i="1">
                <a:solidFill>
                  <a:schemeClr val="lt1"/>
                </a:solidFill>
              </a:rPr>
              <a:t>Can you manage the business or assemble a team that can?</a:t>
            </a:r>
            <a:endParaRPr sz="4500" i="1">
              <a:solidFill>
                <a:schemeClr val="lt1"/>
              </a:solidFill>
              <a:latin typeface="Malgun Gothic"/>
              <a:ea typeface="Malgun Gothic"/>
              <a:cs typeface="Malgun Gothic"/>
              <a:sym typeface="Malgun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0"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95" name="Google Shape;29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Management - Top Two! </a:t>
            </a:r>
            <a:endParaRPr sz="5000" b="1">
              <a:solidFill>
                <a:schemeClr val="lt1"/>
              </a:solidFill>
            </a:endParaRPr>
          </a:p>
        </p:txBody>
      </p:sp>
      <p:sp>
        <p:nvSpPr>
          <p:cNvPr id="296" name="Google Shape;296;p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546100" algn="ctr" rtl="0">
              <a:spcBef>
                <a:spcPts val="0"/>
              </a:spcBef>
              <a:spcAft>
                <a:spcPts val="0"/>
              </a:spcAft>
              <a:buClr>
                <a:schemeClr val="lt1"/>
              </a:buClr>
              <a:buSzPts val="5000"/>
              <a:buAutoNum type="arabicPeriod"/>
            </a:pPr>
            <a:r>
              <a:rPr lang="en-US" sz="5000">
                <a:solidFill>
                  <a:schemeClr val="lt1"/>
                </a:solidFill>
              </a:rPr>
              <a:t>Working In The Business </a:t>
            </a:r>
            <a:endParaRPr sz="5000">
              <a:solidFill>
                <a:schemeClr val="lt1"/>
              </a:solidFill>
            </a:endParaRPr>
          </a:p>
          <a:p>
            <a:pPr marL="0" lvl="0" indent="0" algn="ctr" rtl="0">
              <a:spcBef>
                <a:spcPts val="0"/>
              </a:spcBef>
              <a:spcAft>
                <a:spcPts val="0"/>
              </a:spcAft>
              <a:buNone/>
            </a:pPr>
            <a:r>
              <a:rPr lang="en-US" sz="5000" b="1">
                <a:solidFill>
                  <a:schemeClr val="lt1"/>
                </a:solidFill>
              </a:rPr>
              <a:t>AND</a:t>
            </a:r>
            <a:endParaRPr sz="5000" b="1">
              <a:solidFill>
                <a:schemeClr val="lt1"/>
              </a:solidFill>
            </a:endParaRPr>
          </a:p>
          <a:p>
            <a:pPr marL="0" lvl="0" indent="0" algn="ctr" rtl="0">
              <a:spcBef>
                <a:spcPts val="0"/>
              </a:spcBef>
              <a:spcAft>
                <a:spcPts val="0"/>
              </a:spcAft>
              <a:buNone/>
            </a:pPr>
            <a:r>
              <a:rPr lang="en-US" sz="5000">
                <a:solidFill>
                  <a:schemeClr val="lt1"/>
                </a:solidFill>
              </a:rPr>
              <a:t>2. Working on the Business</a:t>
            </a:r>
            <a:r>
              <a:rPr lang="en-US" sz="4500">
                <a:solidFill>
                  <a:schemeClr val="lt1"/>
                </a:solidFill>
              </a:rPr>
              <a:t> </a:t>
            </a:r>
            <a:endParaRPr sz="4500">
              <a:solidFill>
                <a:schemeClr val="lt1"/>
              </a:solidFill>
            </a:endParaRPr>
          </a:p>
          <a:p>
            <a:pPr marL="342900" lvl="0" indent="-139700" algn="l" rtl="0">
              <a:spcBef>
                <a:spcPts val="0"/>
              </a:spcBef>
              <a:spcAft>
                <a:spcPts val="0"/>
              </a:spcAft>
              <a:buClr>
                <a:schemeClr val="dk1"/>
              </a:buClr>
              <a:buSzPts val="1100"/>
              <a:buFont typeface="Arial"/>
              <a:buNone/>
            </a:pPr>
            <a:endParaRPr>
              <a:solidFill>
                <a:schemeClr val="lt1"/>
              </a:solidFill>
            </a:endParaRPr>
          </a:p>
          <a:p>
            <a:pPr marL="342900" lvl="0" indent="-139700" algn="l" rtl="0">
              <a:spcBef>
                <a:spcPts val="0"/>
              </a:spcBef>
              <a:spcAft>
                <a:spcPts val="0"/>
              </a:spcAft>
              <a:buClr>
                <a:schemeClr val="dk1"/>
              </a:buClr>
              <a:buSzPts val="3200"/>
              <a:buNone/>
            </a:pPr>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1"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302" name="Google Shape;30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Management </a:t>
            </a:r>
            <a:endParaRPr sz="5000" b="1">
              <a:solidFill>
                <a:schemeClr val="lt1"/>
              </a:solidFill>
            </a:endParaRPr>
          </a:p>
        </p:txBody>
      </p:sp>
      <p:sp>
        <p:nvSpPr>
          <p:cNvPr id="303" name="Google Shape;303;p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20000"/>
          </a:bodyPr>
          <a:lstStyle/>
          <a:p>
            <a:pPr marL="0" lvl="0" indent="0" algn="ctr" rtl="0">
              <a:spcBef>
                <a:spcPts val="0"/>
              </a:spcBef>
              <a:spcAft>
                <a:spcPts val="0"/>
              </a:spcAft>
              <a:buNone/>
            </a:pPr>
            <a:r>
              <a:rPr lang="en-US" sz="4500">
                <a:solidFill>
                  <a:schemeClr val="lt1"/>
                </a:solidFill>
              </a:rPr>
              <a:t>You are not alone </a:t>
            </a:r>
            <a:endParaRPr sz="4500">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Clr>
                <a:schemeClr val="dk1"/>
              </a:buClr>
              <a:buSzPts val="1100"/>
              <a:buFont typeface="Arial"/>
              <a:buNone/>
            </a:pPr>
            <a:r>
              <a:rPr lang="en-US" sz="4000">
                <a:solidFill>
                  <a:schemeClr val="lt1"/>
                </a:solidFill>
              </a:rPr>
              <a:t>Assemble a team </a:t>
            </a:r>
            <a:endParaRPr sz="4000">
              <a:solidFill>
                <a:schemeClr val="lt1"/>
              </a:solidFill>
            </a:endParaRPr>
          </a:p>
          <a:p>
            <a:pPr marL="457200" lvl="0" indent="-482600" algn="l" rtl="0">
              <a:spcBef>
                <a:spcPts val="0"/>
              </a:spcBef>
              <a:spcAft>
                <a:spcPts val="0"/>
              </a:spcAft>
              <a:buClr>
                <a:schemeClr val="lt1"/>
              </a:buClr>
              <a:buSzPts val="4000"/>
              <a:buChar char="-"/>
            </a:pPr>
            <a:r>
              <a:rPr lang="en-US" sz="4000">
                <a:solidFill>
                  <a:schemeClr val="lt1"/>
                </a:solidFill>
              </a:rPr>
              <a:t>Employees </a:t>
            </a:r>
            <a:endParaRPr sz="4000">
              <a:solidFill>
                <a:schemeClr val="lt1"/>
              </a:solidFill>
            </a:endParaRPr>
          </a:p>
          <a:p>
            <a:pPr marL="457200" lvl="0" indent="-482600" algn="l" rtl="0">
              <a:spcBef>
                <a:spcPts val="0"/>
              </a:spcBef>
              <a:spcAft>
                <a:spcPts val="0"/>
              </a:spcAft>
              <a:buClr>
                <a:schemeClr val="lt1"/>
              </a:buClr>
              <a:buSzPts val="4000"/>
              <a:buChar char="-"/>
            </a:pPr>
            <a:r>
              <a:rPr lang="en-US" sz="4000">
                <a:solidFill>
                  <a:schemeClr val="lt1"/>
                </a:solidFill>
              </a:rPr>
              <a:t>Advisors</a:t>
            </a:r>
            <a:endParaRPr sz="4000">
              <a:solidFill>
                <a:schemeClr val="lt1"/>
              </a:solidFill>
            </a:endParaRPr>
          </a:p>
          <a:p>
            <a:pPr marL="457200" lvl="0" indent="-482600" algn="l" rtl="0">
              <a:spcBef>
                <a:spcPts val="0"/>
              </a:spcBef>
              <a:spcAft>
                <a:spcPts val="0"/>
              </a:spcAft>
              <a:buClr>
                <a:schemeClr val="lt1"/>
              </a:buClr>
              <a:buSzPts val="4000"/>
              <a:buChar char="-"/>
            </a:pPr>
            <a:r>
              <a:rPr lang="en-US" sz="4000">
                <a:solidFill>
                  <a:schemeClr val="lt1"/>
                </a:solidFill>
              </a:rPr>
              <a:t>System of support </a:t>
            </a:r>
            <a:endParaRPr sz="4000">
              <a:solidFill>
                <a:schemeClr val="lt1"/>
              </a:solidFill>
            </a:endParaRPr>
          </a:p>
          <a:p>
            <a:pPr marL="457200" lvl="0" indent="-482600" algn="l" rtl="0">
              <a:spcBef>
                <a:spcPts val="0"/>
              </a:spcBef>
              <a:spcAft>
                <a:spcPts val="0"/>
              </a:spcAft>
              <a:buClr>
                <a:schemeClr val="lt1"/>
              </a:buClr>
              <a:buSzPts val="4000"/>
              <a:buChar char="-"/>
            </a:pPr>
            <a:r>
              <a:rPr lang="en-US" sz="4000">
                <a:solidFill>
                  <a:schemeClr val="lt1"/>
                </a:solidFill>
              </a:rPr>
              <a:t>Friends &amp; Family </a:t>
            </a:r>
            <a:endParaRPr sz="4000">
              <a:solidFill>
                <a:schemeClr val="lt1"/>
              </a:solidFill>
            </a:endParaRPr>
          </a:p>
          <a:p>
            <a:pPr marL="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2"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309" name="Google Shape;309;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Employees -Hiring Tips </a:t>
            </a:r>
            <a:r>
              <a:rPr lang="en-US">
                <a:solidFill>
                  <a:schemeClr val="lt1"/>
                </a:solidFill>
              </a:rPr>
              <a:t> </a:t>
            </a:r>
            <a:endParaRPr>
              <a:solidFill>
                <a:schemeClr val="lt1"/>
              </a:solidFill>
              <a:latin typeface="Malgun Gothic"/>
              <a:ea typeface="Malgun Gothic"/>
              <a:cs typeface="Malgun Gothic"/>
              <a:sym typeface="Malgun Gothic"/>
            </a:endParaRPr>
          </a:p>
        </p:txBody>
      </p:sp>
      <p:sp>
        <p:nvSpPr>
          <p:cNvPr id="310" name="Google Shape;310;p42"/>
          <p:cNvSpPr txBox="1">
            <a:spLocks noGrp="1"/>
          </p:cNvSpPr>
          <p:nvPr>
            <p:ph type="body" idx="1"/>
          </p:nvPr>
        </p:nvSpPr>
        <p:spPr>
          <a:xfrm>
            <a:off x="457200" y="1600200"/>
            <a:ext cx="8229600" cy="5041500"/>
          </a:xfrm>
          <a:prstGeom prst="rect">
            <a:avLst/>
          </a:prstGeom>
          <a:noFill/>
          <a:ln>
            <a:noFill/>
          </a:ln>
        </p:spPr>
        <p:txBody>
          <a:bodyPr spcFirstLastPara="1" wrap="square" lIns="91425" tIns="45700" rIns="91425" bIns="45700" anchor="t" anchorCtr="0">
            <a:normAutofit fontScale="47500"/>
          </a:bodyPr>
          <a:lstStyle/>
          <a:p>
            <a:pPr marL="457200" lvl="0" indent="-370363" algn="l" rtl="0">
              <a:spcBef>
                <a:spcPts val="0"/>
              </a:spcBef>
              <a:spcAft>
                <a:spcPts val="0"/>
              </a:spcAft>
              <a:buClr>
                <a:schemeClr val="lt1"/>
              </a:buClr>
              <a:buSzPct val="100000"/>
              <a:buAutoNum type="arabicPeriod"/>
            </a:pPr>
            <a:r>
              <a:rPr lang="en-US" sz="4700" b="1">
                <a:solidFill>
                  <a:schemeClr val="lt1"/>
                </a:solidFill>
              </a:rPr>
              <a:t>Develop a solid job description </a:t>
            </a:r>
            <a:endParaRPr sz="4700" b="1">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Don’t forget to tell your story! </a:t>
            </a:r>
            <a:endParaRPr sz="4700">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Think about the value YOU have to offer</a:t>
            </a:r>
            <a:endParaRPr sz="4700">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Be clear about the skills and qualifications</a:t>
            </a:r>
            <a:endParaRPr sz="4700">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Consider a Call-To-Action  </a:t>
            </a:r>
            <a:endParaRPr sz="4700">
              <a:solidFill>
                <a:schemeClr val="lt1"/>
              </a:solidFill>
            </a:endParaRPr>
          </a:p>
          <a:p>
            <a:pPr marL="457200" lvl="0" indent="-370363" algn="l" rtl="0">
              <a:spcBef>
                <a:spcPts val="0"/>
              </a:spcBef>
              <a:spcAft>
                <a:spcPts val="0"/>
              </a:spcAft>
              <a:buClr>
                <a:schemeClr val="lt1"/>
              </a:buClr>
              <a:buSzPct val="100000"/>
              <a:buAutoNum type="arabicPeriod"/>
            </a:pPr>
            <a:r>
              <a:rPr lang="en-US" sz="4700" b="1">
                <a:solidFill>
                  <a:schemeClr val="lt1"/>
                </a:solidFill>
              </a:rPr>
              <a:t>Post the job in new spaces </a:t>
            </a:r>
            <a:endParaRPr sz="4700" b="1">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Social Media Groups </a:t>
            </a:r>
            <a:endParaRPr sz="4700">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Networking Newsletters </a:t>
            </a:r>
            <a:endParaRPr sz="4700">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Neighborhood Groups </a:t>
            </a:r>
            <a:endParaRPr sz="4700">
              <a:solidFill>
                <a:schemeClr val="lt1"/>
              </a:solidFill>
            </a:endParaRPr>
          </a:p>
          <a:p>
            <a:pPr marL="457200" lvl="0" indent="-370363" algn="l" rtl="0">
              <a:spcBef>
                <a:spcPts val="0"/>
              </a:spcBef>
              <a:spcAft>
                <a:spcPts val="0"/>
              </a:spcAft>
              <a:buClr>
                <a:schemeClr val="lt1"/>
              </a:buClr>
              <a:buSzPct val="100000"/>
              <a:buAutoNum type="arabicPeriod"/>
            </a:pPr>
            <a:r>
              <a:rPr lang="en-US" sz="4700" b="1">
                <a:solidFill>
                  <a:schemeClr val="lt1"/>
                </a:solidFill>
              </a:rPr>
              <a:t>Target Market is not only for marketing to customers!</a:t>
            </a:r>
            <a:endParaRPr sz="4700" b="1">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Think about demographics / skills previous employees </a:t>
            </a:r>
            <a:endParaRPr sz="4700">
              <a:solidFill>
                <a:schemeClr val="lt1"/>
              </a:solidFill>
            </a:endParaRPr>
          </a:p>
          <a:p>
            <a:pPr marL="914400" lvl="1" indent="-370363" algn="l" rtl="0">
              <a:spcBef>
                <a:spcPts val="0"/>
              </a:spcBef>
              <a:spcAft>
                <a:spcPts val="0"/>
              </a:spcAft>
              <a:buClr>
                <a:schemeClr val="lt1"/>
              </a:buClr>
              <a:buSzPct val="100000"/>
              <a:buAutoNum type="alphaLcPeriod"/>
            </a:pPr>
            <a:r>
              <a:rPr lang="en-US" sz="4700">
                <a:solidFill>
                  <a:schemeClr val="lt1"/>
                </a:solidFill>
              </a:rPr>
              <a:t>Now - where is your target customer consuming information? </a:t>
            </a:r>
            <a:endParaRPr sz="4700">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3"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316" name="Google Shape;31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Employees - Retention </a:t>
            </a:r>
            <a:endParaRPr sz="5000" b="1">
              <a:solidFill>
                <a:schemeClr val="lt1"/>
              </a:solidFill>
            </a:endParaRPr>
          </a:p>
        </p:txBody>
      </p:sp>
      <p:sp>
        <p:nvSpPr>
          <p:cNvPr id="317" name="Google Shape;317;p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solidFill>
                  <a:schemeClr val="lt1"/>
                </a:solidFill>
              </a:rPr>
              <a:t>No longer what can they do for you; what can you do for them?</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Benefits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Education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Empowerment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New Skill Development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Something fun?</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44"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323" name="Google Shape;32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Employees - Productivity </a:t>
            </a:r>
            <a:endParaRPr sz="5000" b="1">
              <a:solidFill>
                <a:schemeClr val="lt1"/>
              </a:solidFill>
            </a:endParaRPr>
          </a:p>
        </p:txBody>
      </p:sp>
      <p:sp>
        <p:nvSpPr>
          <p:cNvPr id="324" name="Google Shape;324;p44"/>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Clr>
                <a:schemeClr val="lt1"/>
              </a:buClr>
              <a:buSzPts val="1800"/>
              <a:buAutoNum type="arabicPeriod"/>
            </a:pPr>
            <a:r>
              <a:rPr lang="en-US">
                <a:solidFill>
                  <a:schemeClr val="lt1"/>
                </a:solidFill>
              </a:rPr>
              <a:t>Labor as a percentage of revenue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Frequent check-ins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Know what to track </a:t>
            </a:r>
            <a:endParaRPr>
              <a:solidFill>
                <a:schemeClr val="lt1"/>
              </a:solidFill>
            </a:endParaRPr>
          </a:p>
          <a:p>
            <a:pPr marL="457200" lvl="0" indent="-342900" algn="l" rtl="0">
              <a:spcBef>
                <a:spcPts val="0"/>
              </a:spcBef>
              <a:spcAft>
                <a:spcPts val="0"/>
              </a:spcAft>
              <a:buClr>
                <a:schemeClr val="lt1"/>
              </a:buClr>
              <a:buSzPts val="1800"/>
              <a:buAutoNum type="arabicPeriod"/>
            </a:pPr>
            <a:r>
              <a:rPr lang="en-US">
                <a:solidFill>
                  <a:schemeClr val="lt1"/>
                </a:solidFill>
              </a:rPr>
              <a:t>Get to know your employees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Strengths / Weaknesses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Learning Style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Management Style </a:t>
            </a:r>
            <a:endParaRPr>
              <a:solidFill>
                <a:schemeClr val="lt1"/>
              </a:solidFill>
            </a:endParaRPr>
          </a:p>
          <a:p>
            <a:pPr marL="914400" lvl="1" indent="-342900" algn="l" rtl="0">
              <a:spcBef>
                <a:spcPts val="0"/>
              </a:spcBef>
              <a:spcAft>
                <a:spcPts val="0"/>
              </a:spcAft>
              <a:buClr>
                <a:schemeClr val="lt1"/>
              </a:buClr>
              <a:buSzPts val="1800"/>
              <a:buAutoNum type="alphaLcPeriod"/>
            </a:pPr>
            <a:r>
              <a:rPr lang="en-US">
                <a:solidFill>
                  <a:schemeClr val="lt1"/>
                </a:solidFill>
              </a:rPr>
              <a:t>What gets them excited </a:t>
            </a:r>
            <a:endParaRPr>
              <a:solidFill>
                <a:schemeClr val="lt1"/>
              </a:solidFill>
            </a:endParaRPr>
          </a:p>
          <a:p>
            <a:pPr marL="91440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5"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pic>
        <p:nvPicPr>
          <p:cNvPr id="114" name="Google Shape;114;p15" descr="partial-star-blue-background.jpg"/>
          <p:cNvPicPr preferRelativeResize="0"/>
          <p:nvPr/>
        </p:nvPicPr>
        <p:blipFill rotWithShape="1">
          <a:blip r:embed="rId3">
            <a:alphaModFix/>
          </a:blip>
          <a:srcRect/>
          <a:stretch/>
        </p:blipFill>
        <p:spPr>
          <a:xfrm>
            <a:off x="-79050" y="-117225"/>
            <a:ext cx="9144000" cy="6857998"/>
          </a:xfrm>
          <a:prstGeom prst="rect">
            <a:avLst/>
          </a:prstGeom>
          <a:noFill/>
          <a:ln>
            <a:noFill/>
          </a:ln>
        </p:spPr>
      </p:pic>
      <p:sp>
        <p:nvSpPr>
          <p:cNvPr id="115" name="Google Shape;115;p15"/>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fontScale="92500" lnSpcReduction="20000"/>
          </a:bodyPr>
          <a:lstStyle/>
          <a:p>
            <a:pPr marL="0" lvl="0" indent="0" algn="ctr" rtl="0">
              <a:spcBef>
                <a:spcPts val="0"/>
              </a:spcBef>
              <a:spcAft>
                <a:spcPts val="0"/>
              </a:spcAft>
              <a:buNone/>
            </a:pPr>
            <a:r>
              <a:rPr lang="en-US" sz="4400" b="1">
                <a:solidFill>
                  <a:srgbClr val="FFFFFF"/>
                </a:solidFill>
                <a:latin typeface="Malgun Gothic"/>
                <a:ea typeface="Malgun Gothic"/>
                <a:cs typeface="Malgun Gothic"/>
                <a:sym typeface="Malgun Gothic"/>
              </a:rPr>
              <a:t>Kansas Small Business Development Center</a:t>
            </a:r>
            <a:endParaRPr sz="4400" b="1">
              <a:solidFill>
                <a:srgbClr val="FFFFFF"/>
              </a:solidFill>
              <a:latin typeface="Malgun Gothic"/>
              <a:ea typeface="Malgun Gothic"/>
              <a:cs typeface="Malgun Gothic"/>
              <a:sym typeface="Malgun Gothic"/>
            </a:endParaRPr>
          </a:p>
        </p:txBody>
      </p:sp>
      <p:sp>
        <p:nvSpPr>
          <p:cNvPr id="116" name="Google Shape;116;p15"/>
          <p:cNvSpPr txBox="1"/>
          <p:nvPr/>
        </p:nvSpPr>
        <p:spPr>
          <a:xfrm>
            <a:off x="0" y="1600200"/>
            <a:ext cx="8985900" cy="1761600"/>
          </a:xfrm>
          <a:prstGeom prst="rect">
            <a:avLst/>
          </a:prstGeom>
          <a:noFill/>
          <a:ln>
            <a:noFill/>
          </a:ln>
        </p:spPr>
        <p:txBody>
          <a:bodyPr spcFirstLastPara="1" wrap="square" lIns="91425" tIns="45700" rIns="91425" bIns="45700" anchor="t" anchorCtr="0">
            <a:normAutofit fontScale="25000" lnSpcReduction="20000"/>
          </a:bodyPr>
          <a:lstStyle/>
          <a:p>
            <a:pPr marL="342900" lvl="0" indent="-139700" algn="ctr" rtl="0">
              <a:spcBef>
                <a:spcPts val="0"/>
              </a:spcBef>
              <a:spcAft>
                <a:spcPts val="0"/>
              </a:spcAft>
              <a:buNone/>
            </a:pPr>
            <a:r>
              <a:rPr lang="en-US" sz="8280" b="1">
                <a:solidFill>
                  <a:srgbClr val="FFFFFF"/>
                </a:solidFill>
                <a:latin typeface="Malgun Gothic"/>
                <a:ea typeface="Malgun Gothic"/>
                <a:cs typeface="Malgun Gothic"/>
                <a:sym typeface="Malgun Gothic"/>
              </a:rPr>
              <a:t>NATIONWIDE NETWORK OF SMALL BUSINESS DEVELOPMENT CENTERS PROVIDING FREE CONSULTING TO BUSINESSES ALL TYPES</a:t>
            </a:r>
            <a:endParaRPr sz="8280" b="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r>
              <a:rPr lang="en-US" sz="8280">
                <a:solidFill>
                  <a:srgbClr val="FFFFFF"/>
                </a:solidFill>
                <a:latin typeface="Malgun Gothic"/>
                <a:ea typeface="Malgun Gothic"/>
                <a:cs typeface="Malgun Gothic"/>
                <a:sym typeface="Malgun Gothic"/>
              </a:rPr>
              <a:t>Part of a network of 11 SBDC’s in Kansas and 1,100 across the country</a:t>
            </a:r>
            <a:endParaRPr sz="8280">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r>
              <a:rPr lang="en-US" sz="8280">
                <a:solidFill>
                  <a:srgbClr val="FFFFFF"/>
                </a:solidFill>
                <a:latin typeface="Malgun Gothic"/>
                <a:ea typeface="Malgun Gothic"/>
                <a:cs typeface="Malgun Gothic"/>
                <a:sym typeface="Malgun Gothic"/>
              </a:rPr>
              <a:t>Serving Douglas, Franklin, Leavenworth, Jefferson, Atchison, and Doniphan County </a:t>
            </a:r>
            <a:endParaRPr sz="8280">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3200">
              <a:solidFill>
                <a:srgbClr val="000000"/>
              </a:solidFill>
              <a:latin typeface="Malgun Gothic"/>
              <a:ea typeface="Malgun Gothic"/>
              <a:cs typeface="Malgun Gothic"/>
              <a:sym typeface="Malgun Gothic"/>
            </a:endParaRPr>
          </a:p>
          <a:p>
            <a:pPr marL="342900" lvl="0" indent="-139700" algn="ctr" rtl="0">
              <a:spcBef>
                <a:spcPts val="0"/>
              </a:spcBef>
              <a:spcAft>
                <a:spcPts val="0"/>
              </a:spcAft>
              <a:buNone/>
            </a:pPr>
            <a:endParaRPr sz="3200">
              <a:solidFill>
                <a:srgbClr val="000000"/>
              </a:solidFill>
              <a:latin typeface="Malgun Gothic"/>
              <a:ea typeface="Malgun Gothic"/>
              <a:cs typeface="Malgun Gothic"/>
              <a:sym typeface="Malgun Gothic"/>
            </a:endParaRPr>
          </a:p>
        </p:txBody>
      </p:sp>
      <p:sp>
        <p:nvSpPr>
          <p:cNvPr id="117" name="Google Shape;117;p1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pic>
        <p:nvPicPr>
          <p:cNvPr id="118" name="Google Shape;118;p15"/>
          <p:cNvPicPr preferRelativeResize="0"/>
          <p:nvPr/>
        </p:nvPicPr>
        <p:blipFill rotWithShape="1">
          <a:blip r:embed="rId4">
            <a:alphaModFix/>
          </a:blip>
          <a:srcRect l="41514" t="21524" r="4161" b="23226"/>
          <a:stretch/>
        </p:blipFill>
        <p:spPr>
          <a:xfrm>
            <a:off x="1151875" y="3297125"/>
            <a:ext cx="6682150" cy="3170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5"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330" name="Google Shape;33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Gather Support </a:t>
            </a:r>
            <a:endParaRPr sz="5000" b="1">
              <a:solidFill>
                <a:schemeClr val="lt1"/>
              </a:solidFill>
            </a:endParaRPr>
          </a:p>
        </p:txBody>
      </p:sp>
      <p:sp>
        <p:nvSpPr>
          <p:cNvPr id="331" name="Google Shape;331;p45"/>
          <p:cNvSpPr txBox="1">
            <a:spLocks noGrp="1"/>
          </p:cNvSpPr>
          <p:nvPr>
            <p:ph type="body" idx="1"/>
          </p:nvPr>
        </p:nvSpPr>
        <p:spPr>
          <a:xfrm>
            <a:off x="457200" y="1297275"/>
            <a:ext cx="8229600" cy="5391600"/>
          </a:xfrm>
          <a:prstGeom prst="rect">
            <a:avLst/>
          </a:prstGeom>
          <a:noFill/>
          <a:ln>
            <a:noFill/>
          </a:ln>
        </p:spPr>
        <p:txBody>
          <a:bodyPr spcFirstLastPara="1" wrap="square" lIns="91425" tIns="45700" rIns="91425" bIns="45700" anchor="t" anchorCtr="0">
            <a:normAutofit fontScale="77500" lnSpcReduction="20000"/>
          </a:bodyPr>
          <a:lstStyle/>
          <a:p>
            <a:pPr marL="457200" lvl="0" indent="-386080" algn="l" rtl="0">
              <a:spcBef>
                <a:spcPts val="0"/>
              </a:spcBef>
              <a:spcAft>
                <a:spcPts val="0"/>
              </a:spcAft>
              <a:buClr>
                <a:schemeClr val="lt1"/>
              </a:buClr>
              <a:buSzPct val="100000"/>
              <a:buChar char="-"/>
            </a:pPr>
            <a:r>
              <a:rPr lang="en-US">
                <a:solidFill>
                  <a:schemeClr val="lt1"/>
                </a:solidFill>
              </a:rPr>
              <a:t>Advisors </a:t>
            </a:r>
            <a:endParaRPr>
              <a:solidFill>
                <a:schemeClr val="lt1"/>
              </a:solidFill>
            </a:endParaRPr>
          </a:p>
          <a:p>
            <a:pPr marL="914400" lvl="1" indent="-386080" algn="l" rtl="0">
              <a:spcBef>
                <a:spcPts val="0"/>
              </a:spcBef>
              <a:spcAft>
                <a:spcPts val="0"/>
              </a:spcAft>
              <a:buClr>
                <a:schemeClr val="lt1"/>
              </a:buClr>
              <a:buSzPct val="100000"/>
              <a:buChar char="-"/>
            </a:pPr>
            <a:r>
              <a:rPr lang="en-US" sz="3200">
                <a:solidFill>
                  <a:schemeClr val="lt1"/>
                </a:solidFill>
              </a:rPr>
              <a:t>Friends </a:t>
            </a:r>
            <a:endParaRPr sz="3200">
              <a:solidFill>
                <a:schemeClr val="lt1"/>
              </a:solidFill>
            </a:endParaRPr>
          </a:p>
          <a:p>
            <a:pPr marL="914400" lvl="1" indent="-386080" algn="l" rtl="0">
              <a:spcBef>
                <a:spcPts val="0"/>
              </a:spcBef>
              <a:spcAft>
                <a:spcPts val="0"/>
              </a:spcAft>
              <a:buClr>
                <a:schemeClr val="lt1"/>
              </a:buClr>
              <a:buSzPct val="100000"/>
              <a:buChar char="-"/>
            </a:pPr>
            <a:r>
              <a:rPr lang="en-US" sz="3200">
                <a:solidFill>
                  <a:schemeClr val="lt1"/>
                </a:solidFill>
              </a:rPr>
              <a:t>Family </a:t>
            </a:r>
            <a:endParaRPr sz="3200">
              <a:solidFill>
                <a:schemeClr val="lt1"/>
              </a:solidFill>
            </a:endParaRPr>
          </a:p>
          <a:p>
            <a:pPr marL="914400" lvl="1" indent="-386080" algn="l" rtl="0">
              <a:spcBef>
                <a:spcPts val="0"/>
              </a:spcBef>
              <a:spcAft>
                <a:spcPts val="0"/>
              </a:spcAft>
              <a:buClr>
                <a:schemeClr val="lt1"/>
              </a:buClr>
              <a:buSzPct val="100000"/>
              <a:buChar char="-"/>
            </a:pPr>
            <a:r>
              <a:rPr lang="en-US" sz="3200">
                <a:solidFill>
                  <a:schemeClr val="lt1"/>
                </a:solidFill>
              </a:rPr>
              <a:t>Subject Matter Experts </a:t>
            </a:r>
            <a:endParaRPr sz="3200">
              <a:solidFill>
                <a:schemeClr val="lt1"/>
              </a:solidFill>
            </a:endParaRPr>
          </a:p>
          <a:p>
            <a:pPr marL="1371600" lvl="2" indent="-386080" algn="l" rtl="0">
              <a:spcBef>
                <a:spcPts val="0"/>
              </a:spcBef>
              <a:spcAft>
                <a:spcPts val="0"/>
              </a:spcAft>
              <a:buClr>
                <a:schemeClr val="lt1"/>
              </a:buClr>
              <a:buSzPct val="100000"/>
              <a:buChar char="-"/>
            </a:pPr>
            <a:r>
              <a:rPr lang="en-US" sz="3200">
                <a:solidFill>
                  <a:schemeClr val="lt1"/>
                </a:solidFill>
              </a:rPr>
              <a:t>Bankers </a:t>
            </a:r>
            <a:endParaRPr sz="3200">
              <a:solidFill>
                <a:schemeClr val="lt1"/>
              </a:solidFill>
            </a:endParaRPr>
          </a:p>
          <a:p>
            <a:pPr marL="1371600" lvl="2" indent="-386080" algn="l" rtl="0">
              <a:spcBef>
                <a:spcPts val="0"/>
              </a:spcBef>
              <a:spcAft>
                <a:spcPts val="0"/>
              </a:spcAft>
              <a:buClr>
                <a:schemeClr val="lt1"/>
              </a:buClr>
              <a:buSzPct val="100000"/>
              <a:buChar char="-"/>
            </a:pPr>
            <a:r>
              <a:rPr lang="en-US" sz="3200">
                <a:solidFill>
                  <a:schemeClr val="lt1"/>
                </a:solidFill>
              </a:rPr>
              <a:t>Accountants </a:t>
            </a:r>
            <a:endParaRPr sz="3200">
              <a:solidFill>
                <a:schemeClr val="lt1"/>
              </a:solidFill>
            </a:endParaRPr>
          </a:p>
          <a:p>
            <a:pPr marL="1371600" lvl="2" indent="-386080" algn="l" rtl="0">
              <a:spcBef>
                <a:spcPts val="0"/>
              </a:spcBef>
              <a:spcAft>
                <a:spcPts val="0"/>
              </a:spcAft>
              <a:buClr>
                <a:schemeClr val="lt1"/>
              </a:buClr>
              <a:buSzPct val="100000"/>
              <a:buChar char="-"/>
            </a:pPr>
            <a:r>
              <a:rPr lang="en-US" sz="3200">
                <a:solidFill>
                  <a:schemeClr val="lt1"/>
                </a:solidFill>
              </a:rPr>
              <a:t>Financial Advisors </a:t>
            </a:r>
            <a:endParaRPr sz="3200">
              <a:solidFill>
                <a:schemeClr val="lt1"/>
              </a:solidFill>
            </a:endParaRPr>
          </a:p>
          <a:p>
            <a:pPr marL="1371600" lvl="2" indent="-386080" algn="l" rtl="0">
              <a:spcBef>
                <a:spcPts val="0"/>
              </a:spcBef>
              <a:spcAft>
                <a:spcPts val="0"/>
              </a:spcAft>
              <a:buClr>
                <a:schemeClr val="lt1"/>
              </a:buClr>
              <a:buSzPct val="100000"/>
              <a:buChar char="-"/>
            </a:pPr>
            <a:r>
              <a:rPr lang="en-US" sz="3200">
                <a:solidFill>
                  <a:schemeClr val="lt1"/>
                </a:solidFill>
              </a:rPr>
              <a:t>Business Advisors??</a:t>
            </a:r>
            <a:endParaRPr sz="3200">
              <a:solidFill>
                <a:schemeClr val="lt1"/>
              </a:solidFill>
            </a:endParaRPr>
          </a:p>
          <a:p>
            <a:pPr marL="1371600" lvl="0" indent="0" algn="l" rtl="0">
              <a:spcBef>
                <a:spcPts val="0"/>
              </a:spcBef>
              <a:spcAft>
                <a:spcPts val="0"/>
              </a:spcAft>
              <a:buNone/>
            </a:pPr>
            <a:endParaRPr sz="3200">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US">
                <a:solidFill>
                  <a:schemeClr val="lt1"/>
                </a:solidFill>
              </a:rPr>
              <a:t>You don’t have to know it all! You also don’t have to hire for it all - gather a system of support! </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US">
                <a:solidFill>
                  <a:schemeClr val="lt1"/>
                </a:solidFill>
              </a:rPr>
              <a:t>Tip: Management / Market / Money - who can support you in each of these areas?</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6"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pic>
        <p:nvPicPr>
          <p:cNvPr id="337" name="Google Shape;337;p46"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338" name="Google Shape;33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a:buSzPts val="4400"/>
            </a:pPr>
            <a:r>
              <a:rPr lang="en-US" sz="5000" b="1" dirty="0">
                <a:solidFill>
                  <a:schemeClr val="lt1"/>
                </a:solidFill>
              </a:rPr>
              <a:t>Remember 3Ms</a:t>
            </a:r>
          </a:p>
        </p:txBody>
      </p:sp>
      <p:sp>
        <p:nvSpPr>
          <p:cNvPr id="339" name="Google Shape;339;p46"/>
          <p:cNvSpPr txBox="1">
            <a:spLocks noGrp="1"/>
          </p:cNvSpPr>
          <p:nvPr>
            <p:ph type="body" idx="1"/>
          </p:nvPr>
        </p:nvSpPr>
        <p:spPr>
          <a:xfrm>
            <a:off x="457200" y="1801500"/>
            <a:ext cx="8396700" cy="5056500"/>
          </a:xfrm>
          <a:prstGeom prst="rect">
            <a:avLst/>
          </a:prstGeom>
          <a:noFill/>
          <a:ln>
            <a:noFill/>
          </a:ln>
        </p:spPr>
        <p:txBody>
          <a:bodyPr spcFirstLastPara="1" wrap="square" lIns="91425" tIns="45700" rIns="91425" bIns="45700" anchor="t" anchorCtr="0">
            <a:normAutofit fontScale="92500" lnSpcReduction="20000"/>
          </a:bodyPr>
          <a:lstStyle/>
          <a:p>
            <a:pPr marL="457200" lvl="0" indent="-334327" algn="l" rtl="0">
              <a:spcBef>
                <a:spcPts val="0"/>
              </a:spcBef>
              <a:spcAft>
                <a:spcPts val="0"/>
              </a:spcAft>
              <a:buClr>
                <a:schemeClr val="lt1"/>
              </a:buClr>
              <a:buSzPct val="56250"/>
              <a:buAutoNum type="arabicPeriod"/>
            </a:pPr>
            <a:r>
              <a:rPr lang="en-US" b="1" u="sng">
                <a:solidFill>
                  <a:schemeClr val="lt1"/>
                </a:solidFill>
              </a:rPr>
              <a:t>Management </a:t>
            </a:r>
            <a:endParaRPr b="1" u="sng">
              <a:solidFill>
                <a:schemeClr val="lt1"/>
              </a:solidFill>
            </a:endParaRPr>
          </a:p>
          <a:p>
            <a:pPr marL="457200" lvl="0" indent="0" algn="l" rtl="0">
              <a:spcBef>
                <a:spcPts val="0"/>
              </a:spcBef>
              <a:spcAft>
                <a:spcPts val="0"/>
              </a:spcAft>
              <a:buNone/>
            </a:pPr>
            <a:r>
              <a:rPr lang="en-US">
                <a:solidFill>
                  <a:schemeClr val="lt1"/>
                </a:solidFill>
              </a:rPr>
              <a:t>Can you manage the business or assemble a team that can?</a:t>
            </a:r>
            <a:endParaRPr>
              <a:solidFill>
                <a:schemeClr val="lt1"/>
              </a:solidFill>
            </a:endParaRPr>
          </a:p>
          <a:p>
            <a:pPr marL="457200" lvl="0" indent="0" algn="l" rtl="0">
              <a:spcBef>
                <a:spcPts val="0"/>
              </a:spcBef>
              <a:spcAft>
                <a:spcPts val="0"/>
              </a:spcAft>
              <a:buNone/>
            </a:pPr>
            <a:endParaRPr>
              <a:solidFill>
                <a:schemeClr val="lt1"/>
              </a:solidFill>
            </a:endParaRPr>
          </a:p>
          <a:p>
            <a:pPr marL="457200" lvl="0" indent="-334327" algn="l" rtl="0">
              <a:spcBef>
                <a:spcPts val="0"/>
              </a:spcBef>
              <a:spcAft>
                <a:spcPts val="0"/>
              </a:spcAft>
              <a:buClr>
                <a:schemeClr val="lt1"/>
              </a:buClr>
              <a:buSzPct val="56250"/>
              <a:buAutoNum type="arabicPeriod"/>
            </a:pPr>
            <a:r>
              <a:rPr lang="en-US" b="1" u="sng">
                <a:solidFill>
                  <a:schemeClr val="lt1"/>
                </a:solidFill>
              </a:rPr>
              <a:t>Market </a:t>
            </a:r>
            <a:endParaRPr b="1" u="sng">
              <a:solidFill>
                <a:schemeClr val="lt1"/>
              </a:solidFill>
            </a:endParaRPr>
          </a:p>
          <a:p>
            <a:pPr marL="457200" lvl="0" indent="0" algn="l" rtl="0">
              <a:spcBef>
                <a:spcPts val="0"/>
              </a:spcBef>
              <a:spcAft>
                <a:spcPts val="0"/>
              </a:spcAft>
              <a:buNone/>
            </a:pPr>
            <a:r>
              <a:rPr lang="en-US">
                <a:solidFill>
                  <a:schemeClr val="lt1"/>
                </a:solidFill>
              </a:rPr>
              <a:t>Is there demand for your product or service and are customers willing to pay you a price to keep you in business?</a:t>
            </a:r>
            <a:endParaRPr>
              <a:solidFill>
                <a:schemeClr val="lt1"/>
              </a:solidFill>
            </a:endParaRPr>
          </a:p>
          <a:p>
            <a:pPr marL="457200" lvl="0" indent="0" algn="l" rtl="0">
              <a:spcBef>
                <a:spcPts val="0"/>
              </a:spcBef>
              <a:spcAft>
                <a:spcPts val="0"/>
              </a:spcAft>
              <a:buNone/>
            </a:pPr>
            <a:endParaRPr>
              <a:solidFill>
                <a:schemeClr val="lt1"/>
              </a:solidFill>
            </a:endParaRPr>
          </a:p>
          <a:p>
            <a:pPr marL="457200" lvl="0" indent="-334327" algn="l" rtl="0">
              <a:spcBef>
                <a:spcPts val="0"/>
              </a:spcBef>
              <a:spcAft>
                <a:spcPts val="0"/>
              </a:spcAft>
              <a:buClr>
                <a:schemeClr val="lt1"/>
              </a:buClr>
              <a:buSzPct val="56250"/>
              <a:buAutoNum type="arabicPeriod"/>
            </a:pPr>
            <a:r>
              <a:rPr lang="en-US" b="1" u="sng">
                <a:solidFill>
                  <a:schemeClr val="lt1"/>
                </a:solidFill>
              </a:rPr>
              <a:t>Money </a:t>
            </a:r>
            <a:endParaRPr b="1" u="sng">
              <a:solidFill>
                <a:schemeClr val="lt1"/>
              </a:solidFill>
            </a:endParaRPr>
          </a:p>
          <a:p>
            <a:pPr marL="457200" lvl="0" indent="0" algn="l" rtl="0">
              <a:spcBef>
                <a:spcPts val="0"/>
              </a:spcBef>
              <a:spcAft>
                <a:spcPts val="0"/>
              </a:spcAft>
              <a:buNone/>
            </a:pPr>
            <a:r>
              <a:rPr lang="en-US">
                <a:solidFill>
                  <a:schemeClr val="lt1"/>
                </a:solidFill>
              </a:rPr>
              <a:t>Do you have the capital or know what you need to run and fund your business? </a:t>
            </a:r>
            <a:endParaRPr>
              <a:solidFill>
                <a:schemeClr val="lt1"/>
              </a:solidFill>
            </a:endParaRPr>
          </a:p>
          <a:p>
            <a:pPr marL="342900" lvl="0" indent="-139700" algn="l" rtl="0">
              <a:spcBef>
                <a:spcPts val="0"/>
              </a:spcBef>
              <a:spcAft>
                <a:spcPts val="0"/>
              </a:spcAft>
              <a:buClr>
                <a:schemeClr val="dk1"/>
              </a:buClr>
              <a:buSzPct val="100000"/>
              <a:buNone/>
            </a:pPr>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6"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201" name="Google Shape;20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How we can help! </a:t>
            </a:r>
            <a:endParaRPr sz="5000" b="1">
              <a:solidFill>
                <a:schemeClr val="lt1"/>
              </a:solidFill>
            </a:endParaRPr>
          </a:p>
        </p:txBody>
      </p:sp>
      <p:sp>
        <p:nvSpPr>
          <p:cNvPr id="202" name="Google Shape;202;p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114300" indent="0">
              <a:spcBef>
                <a:spcPts val="0"/>
              </a:spcBef>
              <a:buClr>
                <a:schemeClr val="lt1"/>
              </a:buClr>
              <a:buNone/>
            </a:pPr>
            <a:endParaRPr lang="en-US" dirty="0">
              <a:solidFill>
                <a:schemeClr val="lt1"/>
              </a:solidFill>
            </a:endParaRPr>
          </a:p>
          <a:p>
            <a:pPr>
              <a:spcBef>
                <a:spcPts val="0"/>
              </a:spcBef>
              <a:buClr>
                <a:schemeClr val="lt1"/>
              </a:buClr>
              <a:buAutoNum type="arabicPeriod"/>
            </a:pPr>
            <a:r>
              <a:rPr lang="en-US" dirty="0" err="1">
                <a:solidFill>
                  <a:schemeClr val="lt1"/>
                </a:solidFill>
              </a:rPr>
              <a:t>Profitcents</a:t>
            </a:r>
            <a:r>
              <a:rPr lang="en-US" dirty="0">
                <a:solidFill>
                  <a:schemeClr val="lt1"/>
                </a:solidFill>
              </a:rPr>
              <a:t> for benchmarks + Cash Flow</a:t>
            </a:r>
            <a:endParaRPr dirty="0">
              <a:solidFill>
                <a:schemeClr val="lt1"/>
              </a:solidFill>
            </a:endParaRPr>
          </a:p>
          <a:p>
            <a:pPr>
              <a:spcBef>
                <a:spcPts val="0"/>
              </a:spcBef>
              <a:buClr>
                <a:schemeClr val="lt1"/>
              </a:buClr>
              <a:buAutoNum type="arabicPeriod"/>
            </a:pPr>
            <a:r>
              <a:rPr lang="en-US" dirty="0">
                <a:solidFill>
                  <a:schemeClr val="lt1"/>
                </a:solidFill>
              </a:rPr>
              <a:t>Business plan + marketing tools</a:t>
            </a:r>
          </a:p>
          <a:p>
            <a:pPr>
              <a:spcBef>
                <a:spcPts val="0"/>
              </a:spcBef>
              <a:buClr>
                <a:schemeClr val="lt1"/>
              </a:buClr>
              <a:buAutoNum type="arabicPeriod"/>
            </a:pPr>
            <a:r>
              <a:rPr lang="en-US" dirty="0">
                <a:solidFill>
                  <a:schemeClr val="lt1"/>
                </a:solidFill>
              </a:rPr>
              <a:t>Safe space to ask questions + learn more</a:t>
            </a:r>
            <a:endParaRPr dirty="0">
              <a:solidFill>
                <a:schemeClr val="lt1"/>
              </a:solidFill>
            </a:endParaRPr>
          </a:p>
          <a:p>
            <a:pPr>
              <a:spcBef>
                <a:spcPts val="0"/>
              </a:spcBef>
              <a:buClr>
                <a:schemeClr val="lt1"/>
              </a:buClr>
              <a:buAutoNum type="arabicPeriod"/>
            </a:pPr>
            <a:r>
              <a:rPr lang="en-US" dirty="0">
                <a:solidFill>
                  <a:schemeClr val="lt1"/>
                </a:solidFill>
              </a:rPr>
              <a:t>Connect with local resources </a:t>
            </a:r>
          </a:p>
          <a:p>
            <a:pPr>
              <a:spcBef>
                <a:spcPts val="0"/>
              </a:spcBef>
              <a:buClr>
                <a:schemeClr val="lt1"/>
              </a:buClr>
              <a:buAutoNum type="arabicPeriod"/>
            </a:pPr>
            <a:r>
              <a:rPr lang="en-US" dirty="0">
                <a:solidFill>
                  <a:schemeClr val="lt1"/>
                </a:solidFill>
              </a:rPr>
              <a:t>And we are free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over-template.jpg"/>
          <p:cNvPicPr preferRelativeResize="0"/>
          <p:nvPr/>
        </p:nvPicPr>
        <p:blipFill rotWithShape="1">
          <a:blip r:embed="rId3">
            <a:alphaModFix/>
          </a:blip>
          <a:srcRect/>
          <a:stretch/>
        </p:blipFill>
        <p:spPr>
          <a:xfrm>
            <a:off x="26068" y="0"/>
            <a:ext cx="9144000" cy="6858000"/>
          </a:xfrm>
          <a:prstGeom prst="rect">
            <a:avLst/>
          </a:prstGeom>
          <a:noFill/>
          <a:ln>
            <a:noFill/>
          </a:ln>
        </p:spPr>
      </p:pic>
      <p:pic>
        <p:nvPicPr>
          <p:cNvPr id="89" name="Google Shape;89;p13"/>
          <p:cNvPicPr preferRelativeResize="0"/>
          <p:nvPr/>
        </p:nvPicPr>
        <p:blipFill rotWithShape="1">
          <a:blip r:embed="rId4">
            <a:alphaModFix/>
          </a:blip>
          <a:srcRect/>
          <a:stretch/>
        </p:blipFill>
        <p:spPr>
          <a:xfrm>
            <a:off x="162426" y="460174"/>
            <a:ext cx="1615329" cy="957504"/>
          </a:xfrm>
          <a:prstGeom prst="rect">
            <a:avLst/>
          </a:prstGeom>
          <a:noFill/>
          <a:ln>
            <a:noFill/>
          </a:ln>
        </p:spPr>
      </p:pic>
      <p:pic>
        <p:nvPicPr>
          <p:cNvPr id="90" name="Google Shape;90;p13" descr="cover-template.jpg"/>
          <p:cNvPicPr preferRelativeResize="0"/>
          <p:nvPr/>
        </p:nvPicPr>
        <p:blipFill rotWithShape="1">
          <a:blip r:embed="rId3">
            <a:alphaModFix/>
          </a:blip>
          <a:srcRect/>
          <a:stretch/>
        </p:blipFill>
        <p:spPr>
          <a:xfrm>
            <a:off x="-7" y="-135225"/>
            <a:ext cx="9143998" cy="6857998"/>
          </a:xfrm>
          <a:prstGeom prst="rect">
            <a:avLst/>
          </a:prstGeom>
          <a:noFill/>
          <a:ln>
            <a:noFill/>
          </a:ln>
        </p:spPr>
      </p:pic>
      <p:sp>
        <p:nvSpPr>
          <p:cNvPr id="92" name="Google Shape;92;p13"/>
          <p:cNvSpPr txBox="1"/>
          <p:nvPr/>
        </p:nvSpPr>
        <p:spPr>
          <a:xfrm>
            <a:off x="4840454" y="-2869"/>
            <a:ext cx="4419600" cy="894314"/>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sz="2000" i="1">
                <a:solidFill>
                  <a:srgbClr val="FFFFFF"/>
                </a:solidFill>
                <a:latin typeface="Malgun Gothic"/>
                <a:ea typeface="Malgun Gothic"/>
                <a:cs typeface="Malgun Gothic"/>
                <a:sym typeface="Malgun Gothic"/>
              </a:rPr>
              <a:t>Advising. Consulting. Training. </a:t>
            </a:r>
            <a:r>
              <a:rPr lang="en-US" sz="2800" i="1">
                <a:solidFill>
                  <a:srgbClr val="FFFFFF"/>
                </a:solidFill>
                <a:latin typeface="Malgun Gothic"/>
                <a:ea typeface="Malgun Gothic"/>
                <a:cs typeface="Malgun Gothic"/>
                <a:sym typeface="Malgun Gothic"/>
              </a:rPr>
              <a:t>Growing Entrepreneurs</a:t>
            </a:r>
            <a:endParaRPr sz="3200" i="1">
              <a:solidFill>
                <a:srgbClr val="888888"/>
              </a:solidFill>
              <a:latin typeface="Malgun Gothic"/>
              <a:ea typeface="Malgun Gothic"/>
              <a:cs typeface="Malgun Gothic"/>
              <a:sym typeface="Malgun Gothic"/>
            </a:endParaRPr>
          </a:p>
          <a:p>
            <a:pPr marL="0" lvl="0" indent="0" algn="ctr" rtl="0">
              <a:spcBef>
                <a:spcPts val="560"/>
              </a:spcBef>
              <a:spcAft>
                <a:spcPts val="0"/>
              </a:spcAft>
              <a:buNone/>
            </a:pPr>
            <a:endParaRPr sz="2800">
              <a:solidFill>
                <a:srgbClr val="FFFFFF"/>
              </a:solidFill>
              <a:latin typeface="Malgun Gothic"/>
              <a:ea typeface="Malgun Gothic"/>
              <a:cs typeface="Malgun Gothic"/>
              <a:sym typeface="Malgun Gothic"/>
            </a:endParaRPr>
          </a:p>
        </p:txBody>
      </p:sp>
      <p:sp>
        <p:nvSpPr>
          <p:cNvPr id="93" name="Google Shape;93;p13"/>
          <p:cNvSpPr txBox="1"/>
          <p:nvPr/>
        </p:nvSpPr>
        <p:spPr>
          <a:xfrm>
            <a:off x="4696225" y="2163400"/>
            <a:ext cx="2743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FFFFFF"/>
              </a:solidFill>
              <a:latin typeface="Malgun Gothic"/>
              <a:ea typeface="Malgun Gothic"/>
              <a:cs typeface="Malgun Gothic"/>
              <a:sym typeface="Malgun Gothic"/>
            </a:endParaRPr>
          </a:p>
        </p:txBody>
      </p:sp>
      <p:pic>
        <p:nvPicPr>
          <p:cNvPr id="94" name="Google Shape;94;p13"/>
          <p:cNvPicPr preferRelativeResize="0"/>
          <p:nvPr/>
        </p:nvPicPr>
        <p:blipFill rotWithShape="1">
          <a:blip r:embed="rId4">
            <a:alphaModFix/>
          </a:blip>
          <a:srcRect/>
          <a:stretch/>
        </p:blipFill>
        <p:spPr>
          <a:xfrm>
            <a:off x="162426" y="536374"/>
            <a:ext cx="1615329" cy="957504"/>
          </a:xfrm>
          <a:prstGeom prst="rect">
            <a:avLst/>
          </a:prstGeom>
          <a:noFill/>
          <a:ln>
            <a:noFill/>
          </a:ln>
        </p:spPr>
      </p:pic>
      <p:sp>
        <p:nvSpPr>
          <p:cNvPr id="3" name="Content Placeholder 4">
            <a:extLst>
              <a:ext uri="{FF2B5EF4-FFF2-40B4-BE49-F238E27FC236}">
                <a16:creationId xmlns:a16="http://schemas.microsoft.com/office/drawing/2014/main" id="{D8C3AFC2-5157-82EA-87AC-78636A0EF3BF}"/>
              </a:ext>
            </a:extLst>
          </p:cNvPr>
          <p:cNvSpPr txBox="1">
            <a:spLocks/>
          </p:cNvSpPr>
          <p:nvPr/>
        </p:nvSpPr>
        <p:spPr>
          <a:xfrm>
            <a:off x="752993" y="2391748"/>
            <a:ext cx="7886700" cy="3844001"/>
          </a:xfrm>
          <a:prstGeom prst="rect">
            <a:avLst/>
          </a:prstGeom>
        </p:spPr>
        <p:txBody>
          <a:bodyPr vert="horz" lIns="91440" tIns="45720" rIns="91440" bIns="45720" rtlCol="0" anchor="t">
            <a:normAutofit lnSpcReduction="10000"/>
          </a:bodyPr>
          <a:lstStyle>
            <a:lvl1pPr marL="168759" indent="-168759" algn="l" defTabSz="675034" rtl="0" eaLnBrk="1" latinLnBrk="0" hangingPunct="1">
              <a:lnSpc>
                <a:spcPct val="90000"/>
              </a:lnSpc>
              <a:spcBef>
                <a:spcPts val="739"/>
              </a:spcBef>
              <a:buFont typeface="Arial"/>
              <a:buChar char="•"/>
              <a:defRPr sz="2067" kern="1200">
                <a:solidFill>
                  <a:srgbClr val="002E6D"/>
                </a:solidFill>
                <a:latin typeface="Source Sans Pro" charset="0"/>
                <a:ea typeface="Source Sans Pro" charset="0"/>
                <a:cs typeface="Source Sans Pro" charset="0"/>
              </a:defRPr>
            </a:lvl1pPr>
            <a:lvl2pPr marL="506277" indent="-168759" algn="l" defTabSz="675034" rtl="0" eaLnBrk="1" latinLnBrk="0" hangingPunct="1">
              <a:lnSpc>
                <a:spcPct val="90000"/>
              </a:lnSpc>
              <a:spcBef>
                <a:spcPts val="369"/>
              </a:spcBef>
              <a:buFont typeface="Arial"/>
              <a:buChar char="•"/>
              <a:defRPr sz="1772" kern="1200">
                <a:solidFill>
                  <a:srgbClr val="002E6D"/>
                </a:solidFill>
                <a:latin typeface="Source Sans Pro" charset="0"/>
                <a:ea typeface="Source Sans Pro" charset="0"/>
                <a:cs typeface="Source Sans Pro" charset="0"/>
              </a:defRPr>
            </a:lvl2pPr>
            <a:lvl3pPr marL="843792" indent="-168759" algn="l" defTabSz="675034" rtl="0" eaLnBrk="1" latinLnBrk="0" hangingPunct="1">
              <a:lnSpc>
                <a:spcPct val="90000"/>
              </a:lnSpc>
              <a:spcBef>
                <a:spcPts val="369"/>
              </a:spcBef>
              <a:buFont typeface="Arial"/>
              <a:buChar char="•"/>
              <a:defRPr sz="1477" kern="1200">
                <a:solidFill>
                  <a:srgbClr val="002E6D"/>
                </a:solidFill>
                <a:latin typeface="Source Sans Pro" charset="0"/>
                <a:ea typeface="Source Sans Pro" charset="0"/>
                <a:cs typeface="Source Sans Pro" charset="0"/>
              </a:defRPr>
            </a:lvl3pPr>
            <a:lvl4pPr marL="1181309" indent="-168759" algn="l" defTabSz="675034" rtl="0" eaLnBrk="1" latinLnBrk="0" hangingPunct="1">
              <a:lnSpc>
                <a:spcPct val="90000"/>
              </a:lnSpc>
              <a:spcBef>
                <a:spcPts val="369"/>
              </a:spcBef>
              <a:buFont typeface="Arial"/>
              <a:buChar char="•"/>
              <a:defRPr sz="1329" kern="1200">
                <a:solidFill>
                  <a:srgbClr val="002E6D"/>
                </a:solidFill>
                <a:latin typeface="Source Sans Pro" charset="0"/>
                <a:ea typeface="Source Sans Pro" charset="0"/>
                <a:cs typeface="Source Sans Pro" charset="0"/>
              </a:defRPr>
            </a:lvl4pPr>
            <a:lvl5pPr marL="1518827" indent="-168759" algn="l" defTabSz="675034" rtl="0" eaLnBrk="1" latinLnBrk="0" hangingPunct="1">
              <a:lnSpc>
                <a:spcPct val="90000"/>
              </a:lnSpc>
              <a:spcBef>
                <a:spcPts val="369"/>
              </a:spcBef>
              <a:buFont typeface="Arial"/>
              <a:buChar char="•"/>
              <a:defRPr sz="1329" kern="1200">
                <a:solidFill>
                  <a:srgbClr val="002E6D"/>
                </a:solidFill>
                <a:latin typeface="Source Sans Pro" charset="0"/>
                <a:ea typeface="Source Sans Pro" charset="0"/>
                <a:cs typeface="Source Sans Pro" charset="0"/>
              </a:defRPr>
            </a:lvl5pPr>
            <a:lvl6pPr marL="1856343" indent="-168759" algn="l" defTabSz="675034" rtl="0" eaLnBrk="1" latinLnBrk="0" hangingPunct="1">
              <a:lnSpc>
                <a:spcPct val="90000"/>
              </a:lnSpc>
              <a:spcBef>
                <a:spcPts val="369"/>
              </a:spcBef>
              <a:buFont typeface="Arial"/>
              <a:buChar char="•"/>
              <a:defRPr sz="1329" kern="1200">
                <a:solidFill>
                  <a:schemeClr val="tx1"/>
                </a:solidFill>
                <a:latin typeface="+mn-lt"/>
                <a:ea typeface="+mn-ea"/>
                <a:cs typeface="+mn-cs"/>
              </a:defRPr>
            </a:lvl6pPr>
            <a:lvl7pPr marL="2193861" indent="-168759" algn="l" defTabSz="675034" rtl="0" eaLnBrk="1" latinLnBrk="0" hangingPunct="1">
              <a:lnSpc>
                <a:spcPct val="90000"/>
              </a:lnSpc>
              <a:spcBef>
                <a:spcPts val="369"/>
              </a:spcBef>
              <a:buFont typeface="Arial"/>
              <a:buChar char="•"/>
              <a:defRPr sz="1329" kern="1200">
                <a:solidFill>
                  <a:schemeClr val="tx1"/>
                </a:solidFill>
                <a:latin typeface="+mn-lt"/>
                <a:ea typeface="+mn-ea"/>
                <a:cs typeface="+mn-cs"/>
              </a:defRPr>
            </a:lvl7pPr>
            <a:lvl8pPr marL="2531378" indent="-168759" algn="l" defTabSz="675034" rtl="0" eaLnBrk="1" latinLnBrk="0" hangingPunct="1">
              <a:lnSpc>
                <a:spcPct val="90000"/>
              </a:lnSpc>
              <a:spcBef>
                <a:spcPts val="369"/>
              </a:spcBef>
              <a:buFont typeface="Arial"/>
              <a:buChar char="•"/>
              <a:defRPr sz="1329" kern="1200">
                <a:solidFill>
                  <a:schemeClr val="tx1"/>
                </a:solidFill>
                <a:latin typeface="+mn-lt"/>
                <a:ea typeface="+mn-ea"/>
                <a:cs typeface="+mn-cs"/>
              </a:defRPr>
            </a:lvl8pPr>
            <a:lvl9pPr marL="2868895" indent="-168759" algn="l" defTabSz="675034" rtl="0" eaLnBrk="1" latinLnBrk="0" hangingPunct="1">
              <a:lnSpc>
                <a:spcPct val="90000"/>
              </a:lnSpc>
              <a:spcBef>
                <a:spcPts val="369"/>
              </a:spcBef>
              <a:buFont typeface="Arial"/>
              <a:buChar char="•"/>
              <a:defRPr sz="1329" kern="1200">
                <a:solidFill>
                  <a:schemeClr val="tx1"/>
                </a:solidFill>
                <a:latin typeface="+mn-lt"/>
                <a:ea typeface="+mn-ea"/>
                <a:cs typeface="+mn-cs"/>
              </a:defRPr>
            </a:lvl9pPr>
          </a:lstStyle>
          <a:p>
            <a:pPr marL="342900" indent="-342900">
              <a:spcAft>
                <a:spcPts val="1200"/>
              </a:spcAft>
              <a:buClrTx/>
              <a:buFont typeface="Arial" panose="020B0604020202020204" pitchFamily="34" charset="0"/>
              <a:buChar char="•"/>
            </a:pPr>
            <a:r>
              <a:rPr lang="en-US" sz="2800" dirty="0">
                <a:solidFill>
                  <a:schemeClr val="bg2">
                    <a:lumMod val="20000"/>
                    <a:lumOff val="80000"/>
                  </a:schemeClr>
                </a:solidFill>
                <a:latin typeface="Source Sans Pro"/>
                <a:ea typeface="Source Sans Pro"/>
                <a:hlinkClick r:id="rId5">
                  <a:extLst>
                    <a:ext uri="{A12FA001-AC4F-418D-AE19-62706E023703}">
                      <ahyp:hlinkClr xmlns:ahyp="http://schemas.microsoft.com/office/drawing/2018/hyperlinkcolor" xmlns="" val="tx"/>
                    </a:ext>
                  </a:extLst>
                </a:hlinkClick>
              </a:rPr>
              <a:t>SBA.gov </a:t>
            </a:r>
            <a:r>
              <a:rPr lang="en-US" sz="2800" dirty="0">
                <a:solidFill>
                  <a:schemeClr val="bg1"/>
                </a:solidFill>
                <a:latin typeface="Source Sans Pro"/>
                <a:ea typeface="Source Sans Pro"/>
              </a:rPr>
              <a:t>business plan development tools </a:t>
            </a:r>
            <a:endParaRPr lang="en-US" sz="2800" i="1">
              <a:solidFill>
                <a:schemeClr val="bg1"/>
              </a:solidFill>
              <a:latin typeface="Source Sans Pro" panose="020B0503030403020204" pitchFamily="34" charset="0"/>
              <a:ea typeface="Source Sans Pro" panose="020B0503030403020204" pitchFamily="34" charset="0"/>
            </a:endParaRPr>
          </a:p>
          <a:p>
            <a:pPr marL="680720" lvl="1" indent="-168275">
              <a:spcAft>
                <a:spcPts val="1200"/>
              </a:spcAft>
              <a:buClrTx/>
              <a:buFont typeface="Arial" panose="020B0604020202020204" pitchFamily="34" charset="0"/>
              <a:buChar char="•"/>
            </a:pPr>
            <a:r>
              <a:rPr lang="en-US" sz="2500" dirty="0">
                <a:solidFill>
                  <a:schemeClr val="bg1"/>
                </a:solidFill>
                <a:latin typeface="Source Sans Pro"/>
                <a:ea typeface="Source Sans Pro"/>
              </a:rPr>
              <a:t>Boots to Business program</a:t>
            </a:r>
          </a:p>
          <a:p>
            <a:pPr marL="342900" indent="-342900">
              <a:spcAft>
                <a:spcPts val="1200"/>
              </a:spcAft>
              <a:buClrTx/>
              <a:buFont typeface="Arial" panose="020B0604020202020204" pitchFamily="34" charset="0"/>
              <a:buChar char="•"/>
            </a:pPr>
            <a:r>
              <a:rPr lang="en-US" sz="2800" dirty="0">
                <a:solidFill>
                  <a:schemeClr val="bg2">
                    <a:lumMod val="20000"/>
                    <a:lumOff val="80000"/>
                  </a:schemeClr>
                </a:solidFill>
                <a:latin typeface="Source Sans Pro"/>
                <a:ea typeface="Source Sans Pro"/>
                <a:hlinkClick r:id="rId6">
                  <a:extLst>
                    <a:ext uri="{A12FA001-AC4F-418D-AE19-62706E023703}">
                      <ahyp:hlinkClr xmlns:ahyp="http://schemas.microsoft.com/office/drawing/2018/hyperlinkcolor" xmlns="" val="tx"/>
                    </a:ext>
                  </a:extLst>
                </a:hlinkClick>
              </a:rPr>
              <a:t>SCORE.org </a:t>
            </a:r>
            <a:r>
              <a:rPr lang="en-US" sz="2800" dirty="0">
                <a:solidFill>
                  <a:schemeClr val="bg1"/>
                </a:solidFill>
                <a:latin typeface="Source Sans Pro"/>
                <a:ea typeface="Source Sans Pro"/>
              </a:rPr>
              <a:t>business plans &amp; startup assistance resources</a:t>
            </a:r>
          </a:p>
          <a:p>
            <a:pPr marL="342900" indent="-342900">
              <a:spcAft>
                <a:spcPts val="1200"/>
              </a:spcAft>
              <a:buClrTx/>
              <a:buFont typeface="Arial" panose="020B0604020202020204" pitchFamily="34" charset="0"/>
              <a:buChar char="•"/>
            </a:pPr>
            <a:r>
              <a:rPr lang="en-US" sz="2800" dirty="0">
                <a:solidFill>
                  <a:schemeClr val="bg1"/>
                </a:solidFill>
                <a:latin typeface="Source Sans Pro"/>
                <a:ea typeface="Source Sans Pro"/>
              </a:rPr>
              <a:t>Connect with your local </a:t>
            </a:r>
            <a:r>
              <a:rPr lang="en-US" sz="2800" dirty="0">
                <a:solidFill>
                  <a:schemeClr val="bg2">
                    <a:lumMod val="20000"/>
                    <a:lumOff val="80000"/>
                  </a:schemeClr>
                </a:solidFill>
                <a:latin typeface="Source Sans Pro"/>
                <a:ea typeface="Source Sans Pro"/>
                <a:hlinkClick r:id="rId7">
                  <a:extLst>
                    <a:ext uri="{A12FA001-AC4F-418D-AE19-62706E023703}">
                      <ahyp:hlinkClr xmlns:ahyp="http://schemas.microsoft.com/office/drawing/2018/hyperlinkcolor" xmlns="" val="tx"/>
                    </a:ext>
                  </a:extLst>
                </a:hlinkClick>
              </a:rPr>
              <a:t>Women’s Business Center</a:t>
            </a:r>
            <a:endParaRPr lang="en-US" sz="2800">
              <a:solidFill>
                <a:schemeClr val="bg2">
                  <a:lumMod val="20000"/>
                  <a:lumOff val="80000"/>
                </a:schemeClr>
              </a:solidFill>
              <a:latin typeface="Source Sans Pro"/>
              <a:ea typeface="Source Sans Pro"/>
              <a:hlinkClick r:id="rId7">
                <a:extLst>
                  <a:ext uri="{A12FA001-AC4F-418D-AE19-62706E023703}">
                    <ahyp:hlinkClr xmlns:ahyp="http://schemas.microsoft.com/office/drawing/2018/hyperlinkcolor" xmlns="" val="tx"/>
                  </a:ext>
                </a:extLst>
              </a:hlinkClick>
            </a:endParaRPr>
          </a:p>
          <a:p>
            <a:pPr marL="342900" indent="-342900">
              <a:spcAft>
                <a:spcPts val="1200"/>
              </a:spcAft>
              <a:buClrTx/>
              <a:buFont typeface="Arial" panose="020B0604020202020204" pitchFamily="34" charset="0"/>
              <a:buChar char="•"/>
            </a:pPr>
            <a:r>
              <a:rPr lang="en-US" sz="2800" dirty="0">
                <a:solidFill>
                  <a:schemeClr val="bg1"/>
                </a:solidFill>
                <a:latin typeface="Source Sans Pro"/>
                <a:ea typeface="Source Sans Pro"/>
              </a:rPr>
              <a:t>Connect with your local</a:t>
            </a:r>
            <a:r>
              <a:rPr lang="en-US" sz="2800" dirty="0">
                <a:solidFill>
                  <a:srgbClr val="000000"/>
                </a:solidFill>
                <a:latin typeface="Source Sans Pro"/>
                <a:ea typeface="Source Sans Pro"/>
              </a:rPr>
              <a:t> </a:t>
            </a:r>
            <a:r>
              <a:rPr lang="en-US" sz="2800" dirty="0">
                <a:solidFill>
                  <a:schemeClr val="bg2">
                    <a:lumMod val="20000"/>
                    <a:lumOff val="80000"/>
                  </a:schemeClr>
                </a:solidFill>
                <a:latin typeface="Source Sans Pro"/>
                <a:ea typeface="Source Sans Pro"/>
                <a:hlinkClick r:id="rId8">
                  <a:extLst>
                    <a:ext uri="{A12FA001-AC4F-418D-AE19-62706E023703}">
                      <ahyp:hlinkClr xmlns:ahyp="http://schemas.microsoft.com/office/drawing/2018/hyperlinkcolor" xmlns="" val="tx"/>
                    </a:ext>
                  </a:extLst>
                </a:hlinkClick>
              </a:rPr>
              <a:t>Veterans Business Outreach Center </a:t>
            </a:r>
          </a:p>
        </p:txBody>
      </p:sp>
      <p:sp>
        <p:nvSpPr>
          <p:cNvPr id="4" name="TextBox 3">
            <a:extLst>
              <a:ext uri="{FF2B5EF4-FFF2-40B4-BE49-F238E27FC236}">
                <a16:creationId xmlns:a16="http://schemas.microsoft.com/office/drawing/2014/main" id="{F70AD967-076D-4C80-6372-5206DAF4DCAF}"/>
              </a:ext>
            </a:extLst>
          </p:cNvPr>
          <p:cNvSpPr txBox="1"/>
          <p:nvPr/>
        </p:nvSpPr>
        <p:spPr>
          <a:xfrm>
            <a:off x="2697288" y="1262560"/>
            <a:ext cx="4304184" cy="717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itle 3">
            <a:extLst>
              <a:ext uri="{FF2B5EF4-FFF2-40B4-BE49-F238E27FC236}">
                <a16:creationId xmlns:a16="http://schemas.microsoft.com/office/drawing/2014/main" id="{02A48F94-4F1A-A0A1-7AAE-659ECEB3C98D}"/>
              </a:ext>
            </a:extLst>
          </p:cNvPr>
          <p:cNvSpPr txBox="1">
            <a:spLocks/>
          </p:cNvSpPr>
          <p:nvPr/>
        </p:nvSpPr>
        <p:spPr>
          <a:xfrm>
            <a:off x="1288625" y="1496333"/>
            <a:ext cx="7886700" cy="714898"/>
          </a:xfrm>
          <a:prstGeom prst="rect">
            <a:avLst/>
          </a:prstGeom>
        </p:spPr>
        <p:txBody>
          <a:bodyPr vert="horz" lIns="91440" tIns="45720" rIns="91440" bIns="45720" rtlCol="0" anchor="b">
            <a:noAutofit/>
          </a:bodyPr>
          <a:lstStyle>
            <a:lvl1pPr algn="ctr" defTabSz="675034" rtl="0" eaLnBrk="1" latinLnBrk="0" hangingPunct="1">
              <a:lnSpc>
                <a:spcPts val="4430"/>
              </a:lnSpc>
              <a:spcBef>
                <a:spcPct val="0"/>
              </a:spcBef>
              <a:buNone/>
              <a:defRPr sz="4430" b="1" i="0" kern="1200" spc="-74" baseline="0">
                <a:solidFill>
                  <a:schemeClr val="bg1"/>
                </a:solidFill>
                <a:latin typeface="Source Sans Pro" charset="0"/>
                <a:ea typeface="Source Sans Pro" charset="0"/>
                <a:cs typeface="Source Sans Pro" charset="0"/>
              </a:defRPr>
            </a:lvl1pPr>
          </a:lstStyle>
          <a:p>
            <a:pPr>
              <a:buClrTx/>
              <a:buFontTx/>
            </a:pPr>
            <a:r>
              <a:rPr lang="en-US" sz="3200" dirty="0">
                <a:latin typeface="Source Sans Pro"/>
                <a:ea typeface="Source Sans Pro"/>
              </a:rPr>
              <a:t>Free Tools &amp; Resources</a:t>
            </a:r>
          </a:p>
        </p:txBody>
      </p:sp>
    </p:spTree>
    <p:extLst>
      <p:ext uri="{BB962C8B-B14F-4D97-AF65-F5344CB8AC3E}">
        <p14:creationId xmlns:p14="http://schemas.microsoft.com/office/powerpoint/2010/main" val="1432603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7"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345" name="Google Shape;345;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endParaRPr>
              <a:solidFill>
                <a:schemeClr val="lt1"/>
              </a:solidFill>
              <a:latin typeface="Malgun Gothic"/>
              <a:ea typeface="Malgun Gothic"/>
              <a:cs typeface="Malgun Gothic"/>
              <a:sym typeface="Malgun Gothic"/>
            </a:endParaRPr>
          </a:p>
        </p:txBody>
      </p:sp>
      <p:sp>
        <p:nvSpPr>
          <p:cNvPr id="346" name="Google Shape;346;p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Clr>
                <a:schemeClr val="lt1"/>
              </a:buClr>
              <a:buSzPts val="1800"/>
              <a:buChar char="-"/>
            </a:pP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pic>
        <p:nvPicPr>
          <p:cNvPr id="347" name="Google Shape;347;p47" descr="Blue-Star-Header.jpg"/>
          <p:cNvPicPr preferRelativeResize="0"/>
          <p:nvPr/>
        </p:nvPicPr>
        <p:blipFill rotWithShape="1">
          <a:blip r:embed="rId4">
            <a:alphaModFix/>
          </a:blip>
          <a:srcRect/>
          <a:stretch/>
        </p:blipFill>
        <p:spPr>
          <a:xfrm>
            <a:off x="457200" y="304800"/>
            <a:ext cx="8229598" cy="1355375"/>
          </a:xfrm>
          <a:prstGeom prst="rect">
            <a:avLst/>
          </a:prstGeom>
          <a:noFill/>
          <a:ln>
            <a:noFill/>
          </a:ln>
        </p:spPr>
      </p:pic>
      <p:sp>
        <p:nvSpPr>
          <p:cNvPr id="348" name="Google Shape;348;p47"/>
          <p:cNvSpPr txBox="1"/>
          <p:nvPr/>
        </p:nvSpPr>
        <p:spPr>
          <a:xfrm>
            <a:off x="533400" y="381000"/>
            <a:ext cx="7924800" cy="1219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4400" b="1">
                <a:solidFill>
                  <a:srgbClr val="FFFFFF"/>
                </a:solidFill>
                <a:latin typeface="Malgun Gothic"/>
                <a:ea typeface="Malgun Gothic"/>
                <a:cs typeface="Malgun Gothic"/>
                <a:sym typeface="Malgun Gothic"/>
              </a:rPr>
              <a:t>Contact Us! </a:t>
            </a:r>
            <a:r>
              <a:rPr lang="en-US" sz="4233">
                <a:solidFill>
                  <a:srgbClr val="FFFFFF"/>
                </a:solidFill>
                <a:latin typeface="Malgun Gothic"/>
                <a:ea typeface="Malgun Gothic"/>
                <a:cs typeface="Malgun Gothic"/>
                <a:sym typeface="Malgun Gothic"/>
              </a:rPr>
              <a:t> </a:t>
            </a:r>
            <a:endParaRPr sz="4233">
              <a:solidFill>
                <a:srgbClr val="FFFFFF"/>
              </a:solidFill>
              <a:latin typeface="Malgun Gothic"/>
              <a:ea typeface="Malgun Gothic"/>
              <a:cs typeface="Malgun Gothic"/>
              <a:sym typeface="Malgun Gothic"/>
            </a:endParaRPr>
          </a:p>
        </p:txBody>
      </p:sp>
      <p:pic>
        <p:nvPicPr>
          <p:cNvPr id="349" name="Google Shape;349;p47"/>
          <p:cNvPicPr preferRelativeResize="0"/>
          <p:nvPr/>
        </p:nvPicPr>
        <p:blipFill rotWithShape="1">
          <a:blip r:embed="rId5">
            <a:alphaModFix/>
          </a:blip>
          <a:srcRect/>
          <a:stretch/>
        </p:blipFill>
        <p:spPr>
          <a:xfrm>
            <a:off x="7933493" y="6137107"/>
            <a:ext cx="899857" cy="533400"/>
          </a:xfrm>
          <a:prstGeom prst="rect">
            <a:avLst/>
          </a:prstGeom>
          <a:noFill/>
          <a:ln>
            <a:noFill/>
          </a:ln>
        </p:spPr>
      </p:pic>
      <p:sp>
        <p:nvSpPr>
          <p:cNvPr id="350" name="Google Shape;350;p47"/>
          <p:cNvSpPr txBox="1"/>
          <p:nvPr/>
        </p:nvSpPr>
        <p:spPr>
          <a:xfrm>
            <a:off x="398575" y="1600200"/>
            <a:ext cx="3852900" cy="5070300"/>
          </a:xfrm>
          <a:prstGeom prst="rect">
            <a:avLst/>
          </a:prstGeom>
          <a:noFill/>
          <a:ln>
            <a:noFill/>
          </a:ln>
        </p:spPr>
        <p:txBody>
          <a:bodyPr spcFirstLastPara="1" wrap="square" lIns="91425" tIns="45700" rIns="91425" bIns="45700" anchor="t" anchorCtr="0">
            <a:normAutofit fontScale="32500" lnSpcReduction="20000"/>
          </a:bodyPr>
          <a:lstStyle/>
          <a:p>
            <a:pPr marL="342900" lvl="0" indent="-139700" algn="l" rtl="0">
              <a:lnSpc>
                <a:spcPct val="150000"/>
              </a:lnSpc>
              <a:spcBef>
                <a:spcPts val="0"/>
              </a:spcBef>
              <a:spcAft>
                <a:spcPts val="0"/>
              </a:spcAft>
              <a:buNone/>
            </a:pPr>
            <a:endParaRPr sz="5000" b="1" u="sng">
              <a:solidFill>
                <a:schemeClr val="lt1"/>
              </a:solidFill>
              <a:latin typeface="Malgun Gothic"/>
              <a:ea typeface="Malgun Gothic"/>
              <a:cs typeface="Malgun Gothic"/>
              <a:sym typeface="Malgun Gothic"/>
            </a:endParaRPr>
          </a:p>
          <a:p>
            <a:pPr marL="342900" indent="-139700">
              <a:lnSpc>
                <a:spcPct val="150000"/>
              </a:lnSpc>
            </a:pPr>
            <a:r>
              <a:rPr lang="en-US" sz="8000" b="1" u="sng" dirty="0">
                <a:solidFill>
                  <a:schemeClr val="lt1"/>
                </a:solidFill>
                <a:latin typeface="Malgun Gothic"/>
                <a:ea typeface="Malgun Gothic"/>
                <a:cs typeface="Malgun Gothic"/>
                <a:sym typeface="Malgun Gothic"/>
              </a:rPr>
              <a:t>Email: </a:t>
            </a:r>
            <a:endParaRPr sz="8000" b="1" u="sng">
              <a:solidFill>
                <a:schemeClr val="lt1"/>
              </a:solidFill>
              <a:latin typeface="Malgun Gothic"/>
              <a:ea typeface="Malgun Gothic"/>
              <a:cs typeface="Malgun Gothic"/>
              <a:sym typeface="Malgun Gothic"/>
            </a:endParaRPr>
          </a:p>
          <a:p>
            <a:pPr marL="800100" lvl="0" indent="-139700" algn="l" rtl="0">
              <a:lnSpc>
                <a:spcPct val="150000"/>
              </a:lnSpc>
              <a:spcBef>
                <a:spcPts val="0"/>
              </a:spcBef>
              <a:spcAft>
                <a:spcPts val="0"/>
              </a:spcAft>
              <a:buNone/>
            </a:pPr>
            <a:r>
              <a:rPr lang="en-US" sz="8000" b="1" u="sng" dirty="0">
                <a:solidFill>
                  <a:srgbClr val="D11242"/>
                </a:solidFill>
                <a:latin typeface="Malgun Gothic"/>
                <a:ea typeface="Malgun Gothic"/>
                <a:cs typeface="Malgun Gothic"/>
                <a:sym typeface="Malgun Gothic"/>
                <a:hlinkClick r:id="rId6">
                  <a:extLst>
                    <a:ext uri="{A12FA001-AC4F-418D-AE19-62706E023703}">
                      <ahyp:hlinkClr xmlns:ahyp="http://schemas.microsoft.com/office/drawing/2018/hyperlinkcolor" xmlns="" val="tx"/>
                    </a:ext>
                  </a:extLst>
                </a:hlinkClick>
              </a:rPr>
              <a:t>kristinamease@ku.edu</a:t>
            </a:r>
            <a:endParaRPr sz="8000" b="1" dirty="0">
              <a:solidFill>
                <a:srgbClr val="D11242"/>
              </a:solidFill>
              <a:latin typeface="Malgun Gothic"/>
              <a:ea typeface="Malgun Gothic"/>
              <a:cs typeface="Malgun Gothic"/>
              <a:sym typeface="Malgun Gothic"/>
            </a:endParaRPr>
          </a:p>
          <a:p>
            <a:pPr marL="800100" indent="-139700">
              <a:lnSpc>
                <a:spcPct val="150000"/>
              </a:lnSpc>
            </a:pPr>
            <a:r>
              <a:rPr lang="en-US" sz="8000" b="1" u="sng" dirty="0">
                <a:solidFill>
                  <a:srgbClr val="D11242"/>
                </a:solidFill>
                <a:latin typeface="Malgun Gothic"/>
                <a:ea typeface="Malgun Gothic"/>
                <a:cs typeface="Malgun Gothic"/>
                <a:sym typeface="Malgun Gothic"/>
                <a:hlinkClick r:id="rId7">
                  <a:extLst>
                    <a:ext uri="{A12FA001-AC4F-418D-AE19-62706E023703}">
                      <ahyp:hlinkClr xmlns:ahyp="http://schemas.microsoft.com/office/drawing/2018/hyperlinkcolor" xmlns="" val="tx"/>
                    </a:ext>
                  </a:extLst>
                </a:hlinkClick>
              </a:rPr>
              <a:t>hopkinsc@ku.edu</a:t>
            </a:r>
            <a:r>
              <a:rPr lang="en-US" sz="8000" b="1" dirty="0">
                <a:solidFill>
                  <a:srgbClr val="D11242"/>
                </a:solidFill>
                <a:latin typeface="Malgun Gothic"/>
                <a:ea typeface="Malgun Gothic"/>
                <a:cs typeface="Malgun Gothic"/>
                <a:sym typeface="Malgun Gothic"/>
              </a:rPr>
              <a:t> </a:t>
            </a:r>
            <a:endParaRPr sz="8000" b="1" dirty="0">
              <a:solidFill>
                <a:srgbClr val="D11242"/>
              </a:solidFill>
              <a:latin typeface="Malgun Gothic"/>
              <a:ea typeface="Malgun Gothic"/>
              <a:cs typeface="Malgun Gothic"/>
              <a:sym typeface="Malgun Gothic"/>
            </a:endParaRPr>
          </a:p>
          <a:p>
            <a:pPr marL="800100" indent="-139700">
              <a:lnSpc>
                <a:spcPct val="150000"/>
              </a:lnSpc>
            </a:pPr>
            <a:r>
              <a:rPr lang="en-US" sz="8000" b="1" u="sng" dirty="0">
                <a:solidFill>
                  <a:srgbClr val="D11242"/>
                </a:solidFill>
                <a:latin typeface="Malgun Gothic"/>
                <a:ea typeface="Malgun Gothic"/>
                <a:cs typeface="Malgun Gothic"/>
                <a:sym typeface="Malgun Gothic"/>
                <a:hlinkClick r:id="rId8">
                  <a:extLst>
                    <a:ext uri="{A12FA001-AC4F-418D-AE19-62706E023703}">
                      <ahyp:hlinkClr xmlns:ahyp="http://schemas.microsoft.com/office/drawing/2018/hyperlinkcolor" xmlns="" val="tx"/>
                    </a:ext>
                  </a:extLst>
                </a:hlinkClick>
              </a:rPr>
              <a:t>carriepoe@ku.edu</a:t>
            </a:r>
            <a:r>
              <a:rPr lang="en-US" sz="8000" b="1" dirty="0">
                <a:solidFill>
                  <a:srgbClr val="D11242"/>
                </a:solidFill>
                <a:latin typeface="Malgun Gothic"/>
                <a:ea typeface="Malgun Gothic"/>
                <a:cs typeface="Malgun Gothic"/>
                <a:sym typeface="Malgun Gothic"/>
              </a:rPr>
              <a:t>   </a:t>
            </a:r>
            <a:endParaRPr sz="8000" b="1">
              <a:solidFill>
                <a:srgbClr val="D11242"/>
              </a:solidFill>
              <a:latin typeface="Malgun Gothic"/>
              <a:ea typeface="Malgun Gothic"/>
              <a:cs typeface="Malgun Gothic"/>
              <a:sym typeface="Malgun Gothic"/>
            </a:endParaRPr>
          </a:p>
          <a:p>
            <a:pPr marL="342900" lvl="0" indent="-139700" algn="l" rtl="0">
              <a:lnSpc>
                <a:spcPct val="150000"/>
              </a:lnSpc>
              <a:spcBef>
                <a:spcPts val="0"/>
              </a:spcBef>
              <a:spcAft>
                <a:spcPts val="0"/>
              </a:spcAft>
              <a:buNone/>
            </a:pPr>
            <a:endParaRPr sz="8000" b="1">
              <a:solidFill>
                <a:schemeClr val="lt1"/>
              </a:solidFill>
              <a:latin typeface="Malgun Gothic"/>
              <a:ea typeface="Malgun Gothic"/>
              <a:cs typeface="Malgun Gothic"/>
              <a:sym typeface="Malgun Gothic"/>
            </a:endParaRPr>
          </a:p>
          <a:p>
            <a:pPr marL="342900" indent="-139700">
              <a:lnSpc>
                <a:spcPct val="150000"/>
              </a:lnSpc>
            </a:pPr>
            <a:r>
              <a:rPr lang="en-US" sz="8000" b="1" u="sng" dirty="0">
                <a:solidFill>
                  <a:schemeClr val="lt1"/>
                </a:solidFill>
                <a:latin typeface="Malgun Gothic"/>
                <a:ea typeface="Malgun Gothic"/>
                <a:cs typeface="Malgun Gothic"/>
                <a:sym typeface="Malgun Gothic"/>
              </a:rPr>
              <a:t>Phone: </a:t>
            </a:r>
            <a:endParaRPr sz="8000" b="1" u="sng">
              <a:solidFill>
                <a:schemeClr val="lt1"/>
              </a:solidFill>
              <a:latin typeface="Malgun Gothic"/>
              <a:ea typeface="Malgun Gothic"/>
              <a:cs typeface="Malgun Gothic"/>
              <a:sym typeface="Malgun Gothic"/>
            </a:endParaRPr>
          </a:p>
          <a:p>
            <a:pPr marL="800100" lvl="0" indent="-139700" algn="l" rtl="0">
              <a:lnSpc>
                <a:spcPct val="150000"/>
              </a:lnSpc>
              <a:spcBef>
                <a:spcPts val="0"/>
              </a:spcBef>
              <a:spcAft>
                <a:spcPts val="0"/>
              </a:spcAft>
              <a:buNone/>
            </a:pPr>
            <a:r>
              <a:rPr lang="en-US" sz="8000" b="1" dirty="0">
                <a:solidFill>
                  <a:schemeClr val="lt1"/>
                </a:solidFill>
                <a:latin typeface="Malgun Gothic"/>
                <a:ea typeface="Malgun Gothic"/>
                <a:cs typeface="Malgun Gothic"/>
                <a:sym typeface="Malgun Gothic"/>
              </a:rPr>
              <a:t>785-843-8844</a:t>
            </a:r>
            <a:endParaRPr sz="8000" b="1" dirty="0">
              <a:solidFill>
                <a:schemeClr val="lt1"/>
              </a:solidFill>
              <a:latin typeface="Malgun Gothic"/>
              <a:ea typeface="Malgun Gothic"/>
              <a:cs typeface="Malgun Gothic"/>
              <a:sym typeface="Malgun Gothic"/>
            </a:endParaRPr>
          </a:p>
          <a:p>
            <a:pPr marL="342900" lvl="0" indent="-139700" algn="l" rtl="0">
              <a:lnSpc>
                <a:spcPct val="150000"/>
              </a:lnSpc>
              <a:spcBef>
                <a:spcPts val="0"/>
              </a:spcBef>
              <a:spcAft>
                <a:spcPts val="0"/>
              </a:spcAft>
              <a:buNone/>
            </a:pPr>
            <a:endParaRPr sz="8000" b="1">
              <a:solidFill>
                <a:srgbClr val="000000"/>
              </a:solidFill>
              <a:latin typeface="Malgun Gothic"/>
              <a:ea typeface="Malgun Gothic"/>
              <a:cs typeface="Malgun Gothic"/>
              <a:sym typeface="Malgun Gothic"/>
            </a:endParaRPr>
          </a:p>
          <a:p>
            <a:pPr marL="342900" lvl="0" indent="-139700" algn="l" rtl="0">
              <a:spcBef>
                <a:spcPts val="0"/>
              </a:spcBef>
              <a:spcAft>
                <a:spcPts val="0"/>
              </a:spcAft>
              <a:buNone/>
            </a:pPr>
            <a:endParaRPr sz="3200">
              <a:solidFill>
                <a:srgbClr val="000000"/>
              </a:solidFill>
              <a:latin typeface="Malgun Gothic"/>
              <a:ea typeface="Malgun Gothic"/>
              <a:cs typeface="Malgun Gothic"/>
              <a:sym typeface="Malgun Gothic"/>
            </a:endParaRPr>
          </a:p>
        </p:txBody>
      </p:sp>
      <p:sp>
        <p:nvSpPr>
          <p:cNvPr id="351" name="Google Shape;351;p47"/>
          <p:cNvSpPr txBox="1"/>
          <p:nvPr/>
        </p:nvSpPr>
        <p:spPr>
          <a:xfrm>
            <a:off x="4572000" y="2038900"/>
            <a:ext cx="3852900" cy="26016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50000"/>
              </a:lnSpc>
              <a:spcBef>
                <a:spcPts val="0"/>
              </a:spcBef>
              <a:spcAft>
                <a:spcPts val="0"/>
              </a:spcAft>
              <a:buNone/>
            </a:pPr>
            <a:r>
              <a:rPr lang="en-US" sz="3200" b="1" u="sng">
                <a:solidFill>
                  <a:schemeClr val="lt1"/>
                </a:solidFill>
                <a:latin typeface="Malgun Gothic"/>
                <a:ea typeface="Malgun Gothic"/>
                <a:cs typeface="Malgun Gothic"/>
                <a:sym typeface="Malgun Gothic"/>
              </a:rPr>
              <a:t>Address: </a:t>
            </a:r>
            <a:endParaRPr sz="3200" b="1" u="sng">
              <a:solidFill>
                <a:schemeClr val="lt1"/>
              </a:solidFill>
              <a:latin typeface="Malgun Gothic"/>
              <a:ea typeface="Malgun Gothic"/>
              <a:cs typeface="Malgun Gothic"/>
              <a:sym typeface="Malgun Gothic"/>
            </a:endParaRPr>
          </a:p>
          <a:p>
            <a:pPr marL="342900" lvl="0" indent="-139700" algn="l" rtl="0">
              <a:lnSpc>
                <a:spcPct val="150000"/>
              </a:lnSpc>
              <a:spcBef>
                <a:spcPts val="0"/>
              </a:spcBef>
              <a:spcAft>
                <a:spcPts val="0"/>
              </a:spcAft>
              <a:buNone/>
            </a:pPr>
            <a:r>
              <a:rPr lang="en-US" sz="3200" b="1">
                <a:solidFill>
                  <a:schemeClr val="lt1"/>
                </a:solidFill>
                <a:latin typeface="Malgun Gothic"/>
                <a:ea typeface="Malgun Gothic"/>
                <a:cs typeface="Malgun Gothic"/>
                <a:sym typeface="Malgun Gothic"/>
              </a:rPr>
              <a:t>718 New Hampshire</a:t>
            </a:r>
            <a:endParaRPr sz="3200" b="1">
              <a:solidFill>
                <a:schemeClr val="lt1"/>
              </a:solidFill>
              <a:latin typeface="Malgun Gothic"/>
              <a:ea typeface="Malgun Gothic"/>
              <a:cs typeface="Malgun Gothic"/>
              <a:sym typeface="Malgun Gothic"/>
            </a:endParaRPr>
          </a:p>
          <a:p>
            <a:pPr marL="342900" lvl="0" indent="-139700" algn="l" rtl="0">
              <a:lnSpc>
                <a:spcPct val="150000"/>
              </a:lnSpc>
              <a:spcBef>
                <a:spcPts val="0"/>
              </a:spcBef>
              <a:spcAft>
                <a:spcPts val="0"/>
              </a:spcAft>
              <a:buNone/>
            </a:pPr>
            <a:r>
              <a:rPr lang="en-US" sz="3200" b="1">
                <a:solidFill>
                  <a:schemeClr val="lt1"/>
                </a:solidFill>
                <a:latin typeface="Malgun Gothic"/>
                <a:ea typeface="Malgun Gothic"/>
                <a:cs typeface="Malgun Gothic"/>
                <a:sym typeface="Malgun Gothic"/>
              </a:rPr>
              <a:t>Lawrence, Kansas</a:t>
            </a:r>
            <a:endParaRPr sz="3200" b="1">
              <a:solidFill>
                <a:schemeClr val="lt1"/>
              </a:solidFill>
              <a:latin typeface="Malgun Gothic"/>
              <a:ea typeface="Malgun Gothic"/>
              <a:cs typeface="Malgun Gothic"/>
              <a:sym typeface="Malgun Gothic"/>
            </a:endParaRPr>
          </a:p>
          <a:p>
            <a:pPr marL="342900" lvl="0" indent="-139700" algn="l" rtl="0">
              <a:lnSpc>
                <a:spcPct val="150000"/>
              </a:lnSpc>
              <a:spcBef>
                <a:spcPts val="0"/>
              </a:spcBef>
              <a:spcAft>
                <a:spcPts val="0"/>
              </a:spcAft>
              <a:buNone/>
            </a:pPr>
            <a:endParaRPr sz="8000">
              <a:solidFill>
                <a:srgbClr val="000000"/>
              </a:solidFill>
              <a:latin typeface="Malgun Gothic"/>
              <a:ea typeface="Malgun Gothic"/>
              <a:cs typeface="Malgun Gothic"/>
              <a:sym typeface="Malgun Gothic"/>
            </a:endParaRPr>
          </a:p>
          <a:p>
            <a:pPr marL="342900" lvl="0" indent="-139700" algn="l" rtl="0">
              <a:spcBef>
                <a:spcPts val="0"/>
              </a:spcBef>
              <a:spcAft>
                <a:spcPts val="0"/>
              </a:spcAft>
              <a:buNone/>
            </a:pPr>
            <a:endParaRPr sz="3200">
              <a:solidFill>
                <a:srgbClr val="000000"/>
              </a:solidFill>
              <a:latin typeface="Malgun Gothic"/>
              <a:ea typeface="Malgun Gothic"/>
              <a:cs typeface="Malgun Gothic"/>
              <a:sym typeface="Malgun Gothic"/>
            </a:endParaRPr>
          </a:p>
        </p:txBody>
      </p:sp>
      <p:sp>
        <p:nvSpPr>
          <p:cNvPr id="352" name="Google Shape;352;p47"/>
          <p:cNvSpPr txBox="1"/>
          <p:nvPr/>
        </p:nvSpPr>
        <p:spPr>
          <a:xfrm>
            <a:off x="398575" y="5348600"/>
            <a:ext cx="8288100" cy="1410900"/>
          </a:xfrm>
          <a:prstGeom prst="rect">
            <a:avLst/>
          </a:prstGeom>
          <a:noFill/>
          <a:ln>
            <a:noFill/>
          </a:ln>
        </p:spPr>
        <p:txBody>
          <a:bodyPr spcFirstLastPara="1" wrap="square" lIns="91425" tIns="45700" rIns="91425" bIns="45700" anchor="t" anchorCtr="0">
            <a:normAutofit fontScale="25000"/>
          </a:bodyPr>
          <a:lstStyle/>
          <a:p>
            <a:pPr marL="0" lvl="0" indent="0" algn="l" rtl="0">
              <a:lnSpc>
                <a:spcPct val="150000"/>
              </a:lnSpc>
              <a:spcBef>
                <a:spcPts val="0"/>
              </a:spcBef>
              <a:spcAft>
                <a:spcPts val="0"/>
              </a:spcAft>
              <a:buNone/>
            </a:pPr>
            <a:r>
              <a:rPr lang="en-US" sz="8000" b="1" u="sng">
                <a:solidFill>
                  <a:schemeClr val="lt1"/>
                </a:solidFill>
                <a:latin typeface="Malgun Gothic"/>
                <a:ea typeface="Malgun Gothic"/>
                <a:cs typeface="Malgun Gothic"/>
                <a:sym typeface="Malgun Gothic"/>
              </a:rPr>
              <a:t>Website:  </a:t>
            </a:r>
            <a:endParaRPr sz="8000" b="1" u="sng">
              <a:solidFill>
                <a:schemeClr val="lt1"/>
              </a:solidFill>
              <a:latin typeface="Malgun Gothic"/>
              <a:ea typeface="Malgun Gothic"/>
              <a:cs typeface="Malgun Gothic"/>
              <a:sym typeface="Malgun Gothic"/>
            </a:endParaRPr>
          </a:p>
          <a:p>
            <a:pPr marL="342900" lvl="0" indent="-139700" algn="l" rtl="0">
              <a:lnSpc>
                <a:spcPct val="150000"/>
              </a:lnSpc>
              <a:spcBef>
                <a:spcPts val="0"/>
              </a:spcBef>
              <a:spcAft>
                <a:spcPts val="0"/>
              </a:spcAft>
              <a:buNone/>
            </a:pPr>
            <a:r>
              <a:rPr lang="en-US" sz="8000" b="1" u="sng">
                <a:solidFill>
                  <a:srgbClr val="D11242"/>
                </a:solidFill>
                <a:latin typeface="Malgun Gothic"/>
                <a:ea typeface="Malgun Gothic"/>
                <a:cs typeface="Malgun Gothic"/>
                <a:sym typeface="Malgun Gothic"/>
                <a:hlinkClick r:id="rId9">
                  <a:extLst>
                    <a:ext uri="{A12FA001-AC4F-418D-AE19-62706E023703}">
                      <ahyp:hlinkClr xmlns:ahyp="http://schemas.microsoft.com/office/drawing/2018/hyperlinkcolor" xmlns="" val="tx"/>
                    </a:ext>
                  </a:extLst>
                </a:hlinkClick>
              </a:rPr>
              <a:t>https://business.ku.edu/research-and-faculty/centers/ku-sbdc</a:t>
            </a:r>
            <a:r>
              <a:rPr lang="en-US" sz="8000" b="1">
                <a:solidFill>
                  <a:srgbClr val="D11242"/>
                </a:solidFill>
                <a:latin typeface="Malgun Gothic"/>
                <a:ea typeface="Malgun Gothic"/>
                <a:cs typeface="Malgun Gothic"/>
                <a:sym typeface="Malgun Gothic"/>
              </a:rPr>
              <a:t>  </a:t>
            </a:r>
            <a:endParaRPr sz="8000" b="1">
              <a:solidFill>
                <a:srgbClr val="D11242"/>
              </a:solidFill>
              <a:latin typeface="Malgun Gothic"/>
              <a:ea typeface="Malgun Gothic"/>
              <a:cs typeface="Malgun Gothic"/>
              <a:sym typeface="Malgun Gothic"/>
            </a:endParaRPr>
          </a:p>
          <a:p>
            <a:pPr marL="342900" lvl="0" indent="-139700" algn="l" rtl="0">
              <a:spcBef>
                <a:spcPts val="0"/>
              </a:spcBef>
              <a:spcAft>
                <a:spcPts val="0"/>
              </a:spcAft>
              <a:buNone/>
            </a:pPr>
            <a:endParaRPr sz="3200" b="1">
              <a:solidFill>
                <a:srgbClr val="000000"/>
              </a:solidFill>
              <a:latin typeface="Malgun Gothic"/>
              <a:ea typeface="Malgun Gothic"/>
              <a:cs typeface="Malgun Gothic"/>
              <a:sym typeface="Malgun Gothic"/>
            </a:endParaRPr>
          </a:p>
          <a:p>
            <a:pPr marL="342900" lvl="0" indent="-139700" algn="l" rtl="0">
              <a:spcBef>
                <a:spcPts val="0"/>
              </a:spcBef>
              <a:spcAft>
                <a:spcPts val="0"/>
              </a:spcAft>
              <a:buNone/>
            </a:pPr>
            <a:endParaRPr sz="3200">
              <a:solidFill>
                <a:srgbClr val="000000"/>
              </a:solidFill>
              <a:latin typeface="Malgun Gothic"/>
              <a:ea typeface="Malgun Gothic"/>
              <a:cs typeface="Malgun Gothic"/>
              <a:sym typeface="Malgun Gothic"/>
            </a:endParaRPr>
          </a:p>
          <a:p>
            <a:pPr marL="342900" lvl="0" indent="-139700" algn="l" rtl="0">
              <a:spcBef>
                <a:spcPts val="0"/>
              </a:spcBef>
              <a:spcAft>
                <a:spcPts val="0"/>
              </a:spcAft>
              <a:buNone/>
            </a:pPr>
            <a:endParaRPr sz="3200">
              <a:solidFill>
                <a:srgbClr val="000000"/>
              </a:solidFill>
              <a:latin typeface="Malgun Gothic"/>
              <a:ea typeface="Malgun Gothic"/>
              <a:cs typeface="Malgun Gothic"/>
              <a:sym typeface="Malgun Gothic"/>
            </a:endParaRPr>
          </a:p>
        </p:txBody>
      </p:sp>
      <p:pic>
        <p:nvPicPr>
          <p:cNvPr id="353" name="Google Shape;353;p47"/>
          <p:cNvPicPr preferRelativeResize="0"/>
          <p:nvPr/>
        </p:nvPicPr>
        <p:blipFill>
          <a:blip r:embed="rId10">
            <a:alphaModFix/>
          </a:blip>
          <a:stretch>
            <a:fillRect/>
          </a:stretch>
        </p:blipFill>
        <p:spPr>
          <a:xfrm>
            <a:off x="4810166" y="3429001"/>
            <a:ext cx="1983011" cy="2003775"/>
          </a:xfrm>
          <a:prstGeom prst="rect">
            <a:avLst/>
          </a:prstGeom>
          <a:noFill/>
          <a:ln>
            <a:noFill/>
          </a:ln>
        </p:spPr>
      </p:pic>
      <p:sp>
        <p:nvSpPr>
          <p:cNvPr id="2" name="Star: 5 Points 1">
            <a:extLst>
              <a:ext uri="{FF2B5EF4-FFF2-40B4-BE49-F238E27FC236}">
                <a16:creationId xmlns:a16="http://schemas.microsoft.com/office/drawing/2014/main" id="{88EE6680-E282-D758-AF21-90A69862968B}"/>
              </a:ext>
            </a:extLst>
          </p:cNvPr>
          <p:cNvSpPr/>
          <p:nvPr/>
        </p:nvSpPr>
        <p:spPr>
          <a:xfrm>
            <a:off x="459115" y="3577257"/>
            <a:ext cx="506935" cy="44954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7"/>
        <p:cNvGrpSpPr/>
        <p:nvPr/>
      </p:nvGrpSpPr>
      <p:grpSpPr>
        <a:xfrm>
          <a:off x="0" y="0"/>
          <a:ext cx="0" cy="0"/>
          <a:chOff x="0" y="0"/>
          <a:chExt cx="0" cy="0"/>
        </a:xfrm>
      </p:grpSpPr>
      <p:sp useBgFill="1">
        <p:nvSpPr>
          <p:cNvPr id="369" name="Rectangle 368">
            <a:extLst>
              <a:ext uri="{FF2B5EF4-FFF2-40B4-BE49-F238E27FC236}">
                <a16:creationId xmlns:a16="http://schemas.microsoft.com/office/drawing/2014/main" id="{99ED5833-B85B-4103-8A3B-CAB0308E6C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Google Shape;359;p48"/>
          <p:cNvSpPr txBox="1">
            <a:spLocks noGrp="1"/>
          </p:cNvSpPr>
          <p:nvPr>
            <p:ph type="title"/>
          </p:nvPr>
        </p:nvSpPr>
        <p:spPr>
          <a:xfrm>
            <a:off x="898635" y="560881"/>
            <a:ext cx="7346729" cy="1114380"/>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buClr>
                <a:schemeClr val="dk1"/>
              </a:buClr>
              <a:buSzPts val="4400"/>
            </a:pPr>
            <a:r>
              <a:rPr lang="en-US" sz="4500" b="1" kern="1200" dirty="0">
                <a:solidFill>
                  <a:schemeClr val="bg2"/>
                </a:solidFill>
                <a:latin typeface="+mj-lt"/>
                <a:ea typeface="+mj-ea"/>
                <a:cs typeface="+mj-cs"/>
              </a:rPr>
              <a:t>????</a:t>
            </a:r>
          </a:p>
        </p:txBody>
      </p:sp>
      <p:pic>
        <p:nvPicPr>
          <p:cNvPr id="3" name="Google Shape;353;p47" descr="A qr code on a white background&#10;&#10;Description automatically generated">
            <a:extLst>
              <a:ext uri="{FF2B5EF4-FFF2-40B4-BE49-F238E27FC236}">
                <a16:creationId xmlns:a16="http://schemas.microsoft.com/office/drawing/2014/main" id="{B396B7ED-6431-C0D7-9F13-3C7CAD0F7FE7}"/>
              </a:ext>
            </a:extLst>
          </p:cNvPr>
          <p:cNvPicPr preferRelativeResize="0"/>
          <p:nvPr/>
        </p:nvPicPr>
        <p:blipFill>
          <a:blip r:embed="rId3"/>
          <a:stretch>
            <a:fillRect/>
          </a:stretch>
        </p:blipFill>
        <p:spPr>
          <a:xfrm>
            <a:off x="665674" y="2957665"/>
            <a:ext cx="3311698" cy="3346376"/>
          </a:xfrm>
          <a:prstGeom prst="rect">
            <a:avLst/>
          </a:prstGeom>
          <a:noFill/>
        </p:spPr>
      </p:pic>
      <p:pic>
        <p:nvPicPr>
          <p:cNvPr id="358" name="Google Shape;358;p48" descr="Star-Partial-screen-web.jpg"/>
          <p:cNvPicPr preferRelativeResize="0"/>
          <p:nvPr/>
        </p:nvPicPr>
        <p:blipFill rotWithShape="1">
          <a:blip r:embed="rId4"/>
          <a:stretch/>
        </p:blipFill>
        <p:spPr>
          <a:xfrm>
            <a:off x="5084099" y="2957665"/>
            <a:ext cx="3476754" cy="3346376"/>
          </a:xfrm>
          <a:prstGeom prst="rect">
            <a:avLst/>
          </a:prstGeom>
          <a:noFill/>
        </p:spPr>
      </p:pic>
      <p:pic>
        <p:nvPicPr>
          <p:cNvPr id="360" name="Google Shape;360;p48"/>
          <p:cNvPicPr preferRelativeResize="0"/>
          <p:nvPr/>
        </p:nvPicPr>
        <p:blipFill rotWithShape="1">
          <a:blip r:embed="rId5">
            <a:alphaModFix/>
          </a:blip>
          <a:srcRect/>
          <a:stretch/>
        </p:blipFill>
        <p:spPr>
          <a:xfrm>
            <a:off x="7786943" y="5787357"/>
            <a:ext cx="899857" cy="53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6"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pic>
        <p:nvPicPr>
          <p:cNvPr id="124" name="Google Shape;124;p16"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25" name="Google Shape;125;p16"/>
          <p:cNvSpPr txBox="1"/>
          <p:nvPr/>
        </p:nvSpPr>
        <p:spPr>
          <a:xfrm>
            <a:off x="211000" y="70631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solidFill>
                  <a:srgbClr val="FFFFFF"/>
                </a:solidFill>
                <a:latin typeface="Malgun Gothic"/>
                <a:ea typeface="Malgun Gothic"/>
                <a:cs typeface="Malgun Gothic"/>
                <a:sym typeface="Malgun Gothic"/>
              </a:rPr>
              <a:t>Our Mission</a:t>
            </a:r>
            <a:endParaRPr sz="4400" b="1">
              <a:solidFill>
                <a:srgbClr val="FFFFFF"/>
              </a:solidFill>
              <a:latin typeface="Malgun Gothic"/>
              <a:ea typeface="Malgun Gothic"/>
              <a:cs typeface="Malgun Gothic"/>
              <a:sym typeface="Malgun Gothic"/>
            </a:endParaRPr>
          </a:p>
        </p:txBody>
      </p:sp>
      <p:sp>
        <p:nvSpPr>
          <p:cNvPr id="126" name="Google Shape;126;p16"/>
          <p:cNvSpPr txBox="1"/>
          <p:nvPr/>
        </p:nvSpPr>
        <p:spPr>
          <a:xfrm>
            <a:off x="284275" y="35567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solidFill>
                  <a:srgbClr val="FFFFFF"/>
                </a:solidFill>
                <a:latin typeface="Malgun Gothic"/>
                <a:ea typeface="Malgun Gothic"/>
                <a:cs typeface="Malgun Gothic"/>
                <a:sym typeface="Malgun Gothic"/>
              </a:rPr>
              <a:t>Our Vision </a:t>
            </a:r>
            <a:endParaRPr sz="4400" b="1">
              <a:solidFill>
                <a:srgbClr val="FFFFFF"/>
              </a:solidFill>
              <a:latin typeface="Malgun Gothic"/>
              <a:ea typeface="Malgun Gothic"/>
              <a:cs typeface="Malgun Gothic"/>
              <a:sym typeface="Malgun Gothic"/>
            </a:endParaRPr>
          </a:p>
        </p:txBody>
      </p:sp>
      <p:sp>
        <p:nvSpPr>
          <p:cNvPr id="127" name="Google Shape;127;p16"/>
          <p:cNvSpPr txBox="1"/>
          <p:nvPr/>
        </p:nvSpPr>
        <p:spPr>
          <a:xfrm>
            <a:off x="211000" y="1849325"/>
            <a:ext cx="8229600" cy="1075200"/>
          </a:xfrm>
          <a:prstGeom prst="rect">
            <a:avLst/>
          </a:prstGeom>
          <a:noFill/>
          <a:ln>
            <a:noFill/>
          </a:ln>
        </p:spPr>
        <p:txBody>
          <a:bodyPr spcFirstLastPara="1" wrap="square" lIns="91425" tIns="45700" rIns="91425" bIns="45700" anchor="t" anchorCtr="0">
            <a:normAutofit fontScale="25000" lnSpcReduction="20000"/>
          </a:bodyPr>
          <a:lstStyle/>
          <a:p>
            <a:pPr marL="342900" lvl="0" indent="-139700" algn="ctr" rtl="0">
              <a:spcBef>
                <a:spcPts val="0"/>
              </a:spcBef>
              <a:spcAft>
                <a:spcPts val="0"/>
              </a:spcAft>
              <a:buNone/>
            </a:pPr>
            <a:r>
              <a:rPr lang="en-US" sz="13706" i="1">
                <a:solidFill>
                  <a:srgbClr val="FFFFFF"/>
                </a:solidFill>
                <a:latin typeface="Malgun Gothic"/>
                <a:ea typeface="Malgun Gothic"/>
                <a:cs typeface="Malgun Gothic"/>
                <a:sym typeface="Malgun Gothic"/>
              </a:rPr>
              <a:t>Help more people!</a:t>
            </a:r>
            <a:endParaRPr sz="13706" i="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7706" i="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7706" i="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3200">
              <a:solidFill>
                <a:srgbClr val="000000"/>
              </a:solidFill>
              <a:latin typeface="Malgun Gothic"/>
              <a:ea typeface="Malgun Gothic"/>
              <a:cs typeface="Malgun Gothic"/>
              <a:sym typeface="Malgun Gothic"/>
            </a:endParaRPr>
          </a:p>
          <a:p>
            <a:pPr marL="342900" lvl="0" indent="-139700" algn="ctr" rtl="0">
              <a:spcBef>
                <a:spcPts val="0"/>
              </a:spcBef>
              <a:spcAft>
                <a:spcPts val="0"/>
              </a:spcAft>
              <a:buNone/>
            </a:pPr>
            <a:endParaRPr sz="3200">
              <a:solidFill>
                <a:srgbClr val="000000"/>
              </a:solidFill>
              <a:latin typeface="Malgun Gothic"/>
              <a:ea typeface="Malgun Gothic"/>
              <a:cs typeface="Malgun Gothic"/>
              <a:sym typeface="Malgun Gothic"/>
            </a:endParaRPr>
          </a:p>
        </p:txBody>
      </p:sp>
      <p:sp>
        <p:nvSpPr>
          <p:cNvPr id="128" name="Google Shape;128;p16"/>
          <p:cNvSpPr txBox="1"/>
          <p:nvPr/>
        </p:nvSpPr>
        <p:spPr>
          <a:xfrm>
            <a:off x="284275" y="4804175"/>
            <a:ext cx="8229600" cy="1075200"/>
          </a:xfrm>
          <a:prstGeom prst="rect">
            <a:avLst/>
          </a:prstGeom>
          <a:noFill/>
          <a:ln>
            <a:noFill/>
          </a:ln>
        </p:spPr>
        <p:txBody>
          <a:bodyPr spcFirstLastPara="1" wrap="square" lIns="91425" tIns="45700" rIns="91425" bIns="45700" anchor="t" anchorCtr="0">
            <a:normAutofit fontScale="25000" lnSpcReduction="20000"/>
          </a:bodyPr>
          <a:lstStyle/>
          <a:p>
            <a:pPr marL="342900" lvl="0" indent="-139700" algn="ctr" rtl="0">
              <a:spcBef>
                <a:spcPts val="0"/>
              </a:spcBef>
              <a:spcAft>
                <a:spcPts val="0"/>
              </a:spcAft>
              <a:buNone/>
            </a:pPr>
            <a:r>
              <a:rPr lang="en-US" sz="13600" i="1">
                <a:solidFill>
                  <a:srgbClr val="FFFFFF"/>
                </a:solidFill>
                <a:latin typeface="Malgun Gothic"/>
                <a:ea typeface="Malgun Gothic"/>
                <a:cs typeface="Malgun Gothic"/>
                <a:sym typeface="Malgun Gothic"/>
              </a:rPr>
              <a:t>Grow Kansas one small business at a time. </a:t>
            </a:r>
            <a:endParaRPr sz="13600" i="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3200">
              <a:solidFill>
                <a:srgbClr val="000000"/>
              </a:solidFill>
              <a:latin typeface="Malgun Gothic"/>
              <a:ea typeface="Malgun Gothic"/>
              <a:cs typeface="Malgun Gothic"/>
              <a:sym typeface="Malgun Gothic"/>
            </a:endParaRPr>
          </a:p>
          <a:p>
            <a:pPr marL="342900" lvl="0" indent="-139700" algn="ctr" rtl="0">
              <a:spcBef>
                <a:spcPts val="0"/>
              </a:spcBef>
              <a:spcAft>
                <a:spcPts val="0"/>
              </a:spcAft>
              <a:buNone/>
            </a:pPr>
            <a:endParaRPr sz="3200">
              <a:solidFill>
                <a:srgbClr val="000000"/>
              </a:solidFill>
              <a:latin typeface="Malgun Gothic"/>
              <a:ea typeface="Malgun Gothic"/>
              <a:cs typeface="Malgun Gothic"/>
              <a:sym typeface="Malgu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7"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pic>
        <p:nvPicPr>
          <p:cNvPr id="134" name="Google Shape;134;p17"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35" name="Google Shape;135;p17"/>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solidFill>
                  <a:srgbClr val="FFFFFF"/>
                </a:solidFill>
                <a:latin typeface="Malgun Gothic"/>
                <a:ea typeface="Malgun Gothic"/>
                <a:cs typeface="Malgun Gothic"/>
                <a:sym typeface="Malgun Gothic"/>
              </a:rPr>
              <a:t>What We Do</a:t>
            </a:r>
            <a:endParaRPr sz="4400" b="1">
              <a:solidFill>
                <a:srgbClr val="FFFFFF"/>
              </a:solidFill>
              <a:latin typeface="Malgun Gothic"/>
              <a:ea typeface="Malgun Gothic"/>
              <a:cs typeface="Malgun Gothic"/>
              <a:sym typeface="Malgun Gothic"/>
            </a:endParaRPr>
          </a:p>
        </p:txBody>
      </p:sp>
      <p:sp>
        <p:nvSpPr>
          <p:cNvPr id="136" name="Google Shape;136;p17"/>
          <p:cNvSpPr txBox="1"/>
          <p:nvPr/>
        </p:nvSpPr>
        <p:spPr>
          <a:xfrm>
            <a:off x="379125" y="2224825"/>
            <a:ext cx="8229600" cy="3651900"/>
          </a:xfrm>
          <a:prstGeom prst="rect">
            <a:avLst/>
          </a:prstGeom>
          <a:noFill/>
          <a:ln>
            <a:noFill/>
          </a:ln>
        </p:spPr>
        <p:txBody>
          <a:bodyPr spcFirstLastPara="1" wrap="square" lIns="91425" tIns="45700" rIns="91425" bIns="45700" anchor="t" anchorCtr="0">
            <a:normAutofit fontScale="25000" lnSpcReduction="20000"/>
          </a:bodyPr>
          <a:lstStyle/>
          <a:p>
            <a:pPr marL="457200" lvl="0" indent="-404018" algn="l" rtl="0">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Individual, one-to-one FREE and confidential advising for start-up AND existing businesses</a:t>
            </a:r>
            <a:endParaRPr sz="11050" b="1">
              <a:solidFill>
                <a:srgbClr val="FFFFFF"/>
              </a:solidFill>
              <a:latin typeface="Malgun Gothic"/>
              <a:ea typeface="Malgun Gothic"/>
              <a:cs typeface="Malgun Gothic"/>
              <a:sym typeface="Malgun Gothic"/>
            </a:endParaRPr>
          </a:p>
          <a:p>
            <a:pPr marL="914400" lvl="0" indent="0" algn="l" rtl="0">
              <a:spcBef>
                <a:spcPts val="0"/>
              </a:spcBef>
              <a:spcAft>
                <a:spcPts val="0"/>
              </a:spcAft>
              <a:buNone/>
            </a:pPr>
            <a:endParaRPr sz="11050" b="1">
              <a:solidFill>
                <a:srgbClr val="FFFFFF"/>
              </a:solidFill>
              <a:latin typeface="Malgun Gothic"/>
              <a:ea typeface="Malgun Gothic"/>
              <a:cs typeface="Malgun Gothic"/>
              <a:sym typeface="Malgun Gothic"/>
            </a:endParaRPr>
          </a:p>
          <a:p>
            <a:pPr marL="457200" lvl="0" indent="-404018" algn="l" rtl="0">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Focused trainings + content providers </a:t>
            </a:r>
            <a:endParaRPr sz="11050" b="1">
              <a:solidFill>
                <a:srgbClr val="FFFFFF"/>
              </a:solidFill>
              <a:latin typeface="Malgun Gothic"/>
              <a:ea typeface="Malgun Gothic"/>
              <a:cs typeface="Malgun Gothic"/>
              <a:sym typeface="Malgun Gothic"/>
            </a:endParaRPr>
          </a:p>
          <a:p>
            <a:pPr marL="914400" lvl="0" indent="0" algn="l" rtl="0">
              <a:spcBef>
                <a:spcPts val="0"/>
              </a:spcBef>
              <a:spcAft>
                <a:spcPts val="0"/>
              </a:spcAft>
              <a:buNone/>
            </a:pPr>
            <a:endParaRPr sz="11050" b="1">
              <a:solidFill>
                <a:srgbClr val="FFFFFF"/>
              </a:solidFill>
              <a:latin typeface="Malgun Gothic"/>
              <a:ea typeface="Malgun Gothic"/>
              <a:cs typeface="Malgun Gothic"/>
              <a:sym typeface="Malgun Gothic"/>
            </a:endParaRPr>
          </a:p>
          <a:p>
            <a:pPr marL="457200" lvl="0" indent="-404018" algn="l" rtl="0">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Connection to appropriate resources</a:t>
            </a:r>
            <a:endParaRPr sz="11050" b="1">
              <a:solidFill>
                <a:srgbClr val="FFFFFF"/>
              </a:solidFill>
              <a:latin typeface="Malgun Gothic"/>
              <a:ea typeface="Malgun Gothic"/>
              <a:cs typeface="Malgun Gothic"/>
              <a:sym typeface="Malgun Gothic"/>
            </a:endParaRPr>
          </a:p>
          <a:p>
            <a:pPr marL="914400" lvl="0" indent="0" algn="l" rtl="0">
              <a:spcBef>
                <a:spcPts val="0"/>
              </a:spcBef>
              <a:spcAft>
                <a:spcPts val="0"/>
              </a:spcAft>
              <a:buNone/>
            </a:pPr>
            <a:endParaRPr sz="11050" b="1">
              <a:solidFill>
                <a:srgbClr val="FFFFFF"/>
              </a:solidFill>
              <a:latin typeface="Malgun Gothic"/>
              <a:ea typeface="Malgun Gothic"/>
              <a:cs typeface="Malgun Gothic"/>
              <a:sym typeface="Malgun Gothic"/>
            </a:endParaRPr>
          </a:p>
          <a:p>
            <a:pPr marL="457200" lvl="0" indent="-404018" algn="l" rtl="0">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Community Partnerships</a:t>
            </a:r>
            <a:endParaRPr sz="11050" b="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8280" b="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8280" b="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3200">
              <a:solidFill>
                <a:srgbClr val="000000"/>
              </a:solidFill>
              <a:latin typeface="Malgun Gothic"/>
              <a:ea typeface="Malgun Gothic"/>
              <a:cs typeface="Malgun Gothic"/>
              <a:sym typeface="Malgu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8"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42" name="Google Shape;14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Malgun Gothic"/>
              <a:buNone/>
            </a:pPr>
            <a:endParaRPr>
              <a:solidFill>
                <a:schemeClr val="lt1"/>
              </a:solidFill>
              <a:latin typeface="Malgun Gothic"/>
              <a:ea typeface="Malgun Gothic"/>
              <a:cs typeface="Malgun Gothic"/>
              <a:sym typeface="Malgun Gothic"/>
            </a:endParaRPr>
          </a:p>
        </p:txBody>
      </p:sp>
      <p:sp>
        <p:nvSpPr>
          <p:cNvPr id="143" name="Google Shape;143;p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solidFill>
                <a:schemeClr val="lt1"/>
              </a:solidFill>
              <a:latin typeface="Malgun Gothic"/>
              <a:ea typeface="Malgun Gothic"/>
              <a:cs typeface="Malgun Gothic"/>
              <a:sym typeface="Malgun Gothic"/>
            </a:endParaRPr>
          </a:p>
        </p:txBody>
      </p:sp>
      <p:pic>
        <p:nvPicPr>
          <p:cNvPr id="144" name="Google Shape;144;p18"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45" name="Google Shape;145;p18"/>
          <p:cNvSpPr txBox="1"/>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solidFill>
                  <a:srgbClr val="FFFFFF"/>
                </a:solidFill>
                <a:latin typeface="Malgun Gothic"/>
                <a:ea typeface="Malgun Gothic"/>
                <a:cs typeface="Malgun Gothic"/>
                <a:sym typeface="Malgun Gothic"/>
              </a:rPr>
              <a:t>Advising Services </a:t>
            </a:r>
            <a:endParaRPr sz="4400" b="1">
              <a:solidFill>
                <a:srgbClr val="FFFFFF"/>
              </a:solidFill>
              <a:latin typeface="Malgun Gothic"/>
              <a:ea typeface="Malgun Gothic"/>
              <a:cs typeface="Malgun Gothic"/>
              <a:sym typeface="Malgun Gothic"/>
            </a:endParaRPr>
          </a:p>
        </p:txBody>
      </p:sp>
      <p:sp>
        <p:nvSpPr>
          <p:cNvPr id="146" name="Google Shape;146;p18"/>
          <p:cNvSpPr txBox="1"/>
          <p:nvPr/>
        </p:nvSpPr>
        <p:spPr>
          <a:xfrm>
            <a:off x="392125" y="1691275"/>
            <a:ext cx="8229600" cy="4473900"/>
          </a:xfrm>
          <a:prstGeom prst="rect">
            <a:avLst/>
          </a:prstGeom>
          <a:noFill/>
          <a:ln>
            <a:noFill/>
          </a:ln>
        </p:spPr>
        <p:txBody>
          <a:bodyPr spcFirstLastPara="1" wrap="square" lIns="91425" tIns="45700" rIns="91425" bIns="45700" anchor="t" anchorCtr="0">
            <a:normAutofit fontScale="25000" lnSpcReduction="20000"/>
          </a:bodyPr>
          <a:lstStyle/>
          <a:p>
            <a:pPr marL="457200" lvl="0" indent="-404018" algn="l" rtl="0">
              <a:lnSpc>
                <a:spcPct val="150000"/>
              </a:lnSpc>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Business Planning</a:t>
            </a:r>
            <a:endParaRPr sz="11050" b="1">
              <a:solidFill>
                <a:srgbClr val="FFFFFF"/>
              </a:solidFill>
              <a:latin typeface="Malgun Gothic"/>
              <a:ea typeface="Malgun Gothic"/>
              <a:cs typeface="Malgun Gothic"/>
              <a:sym typeface="Malgun Gothic"/>
            </a:endParaRPr>
          </a:p>
          <a:p>
            <a:pPr marL="457200" lvl="0" indent="-404018" algn="l" rtl="0">
              <a:lnSpc>
                <a:spcPct val="150000"/>
              </a:lnSpc>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Cash Flow Management</a:t>
            </a:r>
            <a:endParaRPr sz="11050" b="1">
              <a:solidFill>
                <a:srgbClr val="FFFFFF"/>
              </a:solidFill>
              <a:latin typeface="Malgun Gothic"/>
              <a:ea typeface="Malgun Gothic"/>
              <a:cs typeface="Malgun Gothic"/>
              <a:sym typeface="Malgun Gothic"/>
            </a:endParaRPr>
          </a:p>
          <a:p>
            <a:pPr marL="457200" lvl="0" indent="-404018" algn="l" rtl="0">
              <a:lnSpc>
                <a:spcPct val="150000"/>
              </a:lnSpc>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Financial Analysis</a:t>
            </a:r>
            <a:endParaRPr sz="11050" b="1">
              <a:solidFill>
                <a:srgbClr val="FFFFFF"/>
              </a:solidFill>
              <a:latin typeface="Malgun Gothic"/>
              <a:ea typeface="Malgun Gothic"/>
              <a:cs typeface="Malgun Gothic"/>
              <a:sym typeface="Malgun Gothic"/>
            </a:endParaRPr>
          </a:p>
          <a:p>
            <a:pPr marL="457200" lvl="0" indent="-404018" algn="l" rtl="0">
              <a:lnSpc>
                <a:spcPct val="150000"/>
              </a:lnSpc>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Sales and Business Development </a:t>
            </a:r>
            <a:endParaRPr sz="11050" b="1">
              <a:solidFill>
                <a:srgbClr val="FFFFFF"/>
              </a:solidFill>
              <a:latin typeface="Malgun Gothic"/>
              <a:ea typeface="Malgun Gothic"/>
              <a:cs typeface="Malgun Gothic"/>
              <a:sym typeface="Malgun Gothic"/>
            </a:endParaRPr>
          </a:p>
          <a:p>
            <a:pPr marL="457200" lvl="0" indent="-404018" algn="l" rtl="0">
              <a:lnSpc>
                <a:spcPct val="150000"/>
              </a:lnSpc>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Employee Management </a:t>
            </a:r>
            <a:endParaRPr sz="11050" b="1">
              <a:solidFill>
                <a:srgbClr val="FFFFFF"/>
              </a:solidFill>
              <a:latin typeface="Malgun Gothic"/>
              <a:ea typeface="Malgun Gothic"/>
              <a:cs typeface="Malgun Gothic"/>
              <a:sym typeface="Malgun Gothic"/>
            </a:endParaRPr>
          </a:p>
          <a:p>
            <a:pPr marL="457200" lvl="0" indent="-404018" algn="l" rtl="0">
              <a:lnSpc>
                <a:spcPct val="150000"/>
              </a:lnSpc>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Market and Consumer Research</a:t>
            </a:r>
            <a:endParaRPr sz="11050" b="1">
              <a:solidFill>
                <a:srgbClr val="FFFFFF"/>
              </a:solidFill>
              <a:latin typeface="Malgun Gothic"/>
              <a:ea typeface="Malgun Gothic"/>
              <a:cs typeface="Malgun Gothic"/>
              <a:sym typeface="Malgun Gothic"/>
            </a:endParaRPr>
          </a:p>
          <a:p>
            <a:pPr marL="457200" lvl="0" indent="-404018" algn="l" rtl="0">
              <a:lnSpc>
                <a:spcPct val="150000"/>
              </a:lnSpc>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Marketing and Social Media </a:t>
            </a:r>
            <a:endParaRPr sz="11050" b="1">
              <a:solidFill>
                <a:srgbClr val="FFFFFF"/>
              </a:solidFill>
              <a:latin typeface="Malgun Gothic"/>
              <a:ea typeface="Malgun Gothic"/>
              <a:cs typeface="Malgun Gothic"/>
              <a:sym typeface="Malgun Gothic"/>
            </a:endParaRPr>
          </a:p>
          <a:p>
            <a:pPr marL="457200" lvl="0" indent="-404018" algn="l" rtl="0">
              <a:lnSpc>
                <a:spcPct val="150000"/>
              </a:lnSpc>
              <a:spcBef>
                <a:spcPts val="0"/>
              </a:spcBef>
              <a:spcAft>
                <a:spcPts val="0"/>
              </a:spcAft>
              <a:buClr>
                <a:srgbClr val="FFFFFF"/>
              </a:buClr>
              <a:buSzPct val="100000"/>
              <a:buChar char="➔"/>
            </a:pPr>
            <a:r>
              <a:rPr lang="en-US" sz="11050" b="1">
                <a:solidFill>
                  <a:srgbClr val="FFFFFF"/>
                </a:solidFill>
                <a:latin typeface="Malgun Gothic"/>
                <a:ea typeface="Malgun Gothic"/>
                <a:cs typeface="Malgun Gothic"/>
                <a:sym typeface="Malgun Gothic"/>
              </a:rPr>
              <a:t>Business Valuation </a:t>
            </a:r>
            <a:endParaRPr sz="11050" b="1">
              <a:solidFill>
                <a:srgbClr val="FFFFFF"/>
              </a:solidFill>
              <a:latin typeface="Malgun Gothic"/>
              <a:ea typeface="Malgun Gothic"/>
              <a:cs typeface="Malgun Gothic"/>
              <a:sym typeface="Malgun Gothic"/>
            </a:endParaRPr>
          </a:p>
          <a:p>
            <a:pPr marL="0" lvl="0" indent="0" algn="l" rtl="0">
              <a:spcBef>
                <a:spcPts val="0"/>
              </a:spcBef>
              <a:spcAft>
                <a:spcPts val="0"/>
              </a:spcAft>
              <a:buNone/>
            </a:pPr>
            <a:endParaRPr sz="11050" b="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8280" b="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8280" b="1">
              <a:solidFill>
                <a:srgbClr val="FFFFFF"/>
              </a:solidFill>
              <a:latin typeface="Malgun Gothic"/>
              <a:ea typeface="Malgun Gothic"/>
              <a:cs typeface="Malgun Gothic"/>
              <a:sym typeface="Malgun Gothic"/>
            </a:endParaRPr>
          </a:p>
          <a:p>
            <a:pPr marL="342900" lvl="0" indent="-139700" algn="ctr" rtl="0">
              <a:spcBef>
                <a:spcPts val="0"/>
              </a:spcBef>
              <a:spcAft>
                <a:spcPts val="0"/>
              </a:spcAft>
              <a:buNone/>
            </a:pPr>
            <a:endParaRPr sz="3200">
              <a:solidFill>
                <a:srgbClr val="000000"/>
              </a:solidFill>
              <a:latin typeface="Malgun Gothic"/>
              <a:ea typeface="Malgun Gothic"/>
              <a:cs typeface="Malgun Gothic"/>
              <a:sym typeface="Malgu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9"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52" name="Google Shape;15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Three Critical Success Factors </a:t>
            </a:r>
            <a:endParaRPr sz="5000" b="1">
              <a:solidFill>
                <a:schemeClr val="lt1"/>
              </a:solidFill>
            </a:endParaRPr>
          </a:p>
        </p:txBody>
      </p:sp>
      <p:sp>
        <p:nvSpPr>
          <p:cNvPr id="153" name="Google Shape;153;p19"/>
          <p:cNvSpPr txBox="1">
            <a:spLocks noGrp="1"/>
          </p:cNvSpPr>
          <p:nvPr>
            <p:ph type="body" idx="1"/>
          </p:nvPr>
        </p:nvSpPr>
        <p:spPr>
          <a:xfrm>
            <a:off x="457200" y="1801500"/>
            <a:ext cx="8396700" cy="5056500"/>
          </a:xfrm>
          <a:prstGeom prst="rect">
            <a:avLst/>
          </a:prstGeom>
          <a:noFill/>
          <a:ln>
            <a:noFill/>
          </a:ln>
        </p:spPr>
        <p:txBody>
          <a:bodyPr spcFirstLastPara="1" wrap="square" lIns="91425" tIns="45700" rIns="91425" bIns="45700" anchor="t" anchorCtr="0">
            <a:normAutofit fontScale="92500" lnSpcReduction="20000"/>
          </a:bodyPr>
          <a:lstStyle/>
          <a:p>
            <a:pPr marL="457200" lvl="0" indent="-334327" algn="l" rtl="0">
              <a:spcBef>
                <a:spcPts val="0"/>
              </a:spcBef>
              <a:spcAft>
                <a:spcPts val="0"/>
              </a:spcAft>
              <a:buClr>
                <a:schemeClr val="lt1"/>
              </a:buClr>
              <a:buSzPct val="56250"/>
              <a:buAutoNum type="arabicPeriod"/>
            </a:pPr>
            <a:r>
              <a:rPr lang="en-US" b="1" u="sng">
                <a:solidFill>
                  <a:schemeClr val="lt1"/>
                </a:solidFill>
              </a:rPr>
              <a:t>Management </a:t>
            </a:r>
            <a:endParaRPr b="1" u="sng">
              <a:solidFill>
                <a:schemeClr val="lt1"/>
              </a:solidFill>
            </a:endParaRPr>
          </a:p>
          <a:p>
            <a:pPr marL="457200" lvl="0" indent="0" algn="l" rtl="0">
              <a:spcBef>
                <a:spcPts val="0"/>
              </a:spcBef>
              <a:spcAft>
                <a:spcPts val="0"/>
              </a:spcAft>
              <a:buNone/>
            </a:pPr>
            <a:r>
              <a:rPr lang="en-US">
                <a:solidFill>
                  <a:schemeClr val="lt1"/>
                </a:solidFill>
              </a:rPr>
              <a:t>Can you manage the business or assemble a team that can?</a:t>
            </a:r>
            <a:endParaRPr>
              <a:solidFill>
                <a:schemeClr val="lt1"/>
              </a:solidFill>
            </a:endParaRPr>
          </a:p>
          <a:p>
            <a:pPr marL="457200" lvl="0" indent="0" algn="l" rtl="0">
              <a:spcBef>
                <a:spcPts val="0"/>
              </a:spcBef>
              <a:spcAft>
                <a:spcPts val="0"/>
              </a:spcAft>
              <a:buNone/>
            </a:pPr>
            <a:endParaRPr>
              <a:solidFill>
                <a:schemeClr val="lt1"/>
              </a:solidFill>
            </a:endParaRPr>
          </a:p>
          <a:p>
            <a:pPr marL="457200" lvl="0" indent="-334327" algn="l" rtl="0">
              <a:spcBef>
                <a:spcPts val="0"/>
              </a:spcBef>
              <a:spcAft>
                <a:spcPts val="0"/>
              </a:spcAft>
              <a:buClr>
                <a:schemeClr val="lt1"/>
              </a:buClr>
              <a:buSzPct val="56250"/>
              <a:buAutoNum type="arabicPeriod"/>
            </a:pPr>
            <a:r>
              <a:rPr lang="en-US" b="1" u="sng">
                <a:solidFill>
                  <a:schemeClr val="lt1"/>
                </a:solidFill>
              </a:rPr>
              <a:t>Market </a:t>
            </a:r>
            <a:endParaRPr b="1" u="sng">
              <a:solidFill>
                <a:schemeClr val="lt1"/>
              </a:solidFill>
            </a:endParaRPr>
          </a:p>
          <a:p>
            <a:pPr marL="457200" lvl="0" indent="0" algn="l" rtl="0">
              <a:spcBef>
                <a:spcPts val="0"/>
              </a:spcBef>
              <a:spcAft>
                <a:spcPts val="0"/>
              </a:spcAft>
              <a:buNone/>
            </a:pPr>
            <a:r>
              <a:rPr lang="en-US">
                <a:solidFill>
                  <a:schemeClr val="lt1"/>
                </a:solidFill>
              </a:rPr>
              <a:t>Is there demand for your product or service and are customers willing to pay you a price to keep you in business?</a:t>
            </a:r>
            <a:endParaRPr>
              <a:solidFill>
                <a:schemeClr val="lt1"/>
              </a:solidFill>
            </a:endParaRPr>
          </a:p>
          <a:p>
            <a:pPr marL="457200" lvl="0" indent="0" algn="l" rtl="0">
              <a:spcBef>
                <a:spcPts val="0"/>
              </a:spcBef>
              <a:spcAft>
                <a:spcPts val="0"/>
              </a:spcAft>
              <a:buNone/>
            </a:pPr>
            <a:endParaRPr>
              <a:solidFill>
                <a:schemeClr val="lt1"/>
              </a:solidFill>
            </a:endParaRPr>
          </a:p>
          <a:p>
            <a:pPr marL="457200" lvl="0" indent="-334327" algn="l" rtl="0">
              <a:spcBef>
                <a:spcPts val="0"/>
              </a:spcBef>
              <a:spcAft>
                <a:spcPts val="0"/>
              </a:spcAft>
              <a:buClr>
                <a:schemeClr val="lt1"/>
              </a:buClr>
              <a:buSzPct val="56250"/>
              <a:buAutoNum type="arabicPeriod"/>
            </a:pPr>
            <a:r>
              <a:rPr lang="en-US" b="1" u="sng">
                <a:solidFill>
                  <a:schemeClr val="lt1"/>
                </a:solidFill>
              </a:rPr>
              <a:t>Money </a:t>
            </a:r>
            <a:endParaRPr b="1" u="sng">
              <a:solidFill>
                <a:schemeClr val="lt1"/>
              </a:solidFill>
            </a:endParaRPr>
          </a:p>
          <a:p>
            <a:pPr marL="457200" lvl="0" indent="0" algn="l" rtl="0">
              <a:spcBef>
                <a:spcPts val="0"/>
              </a:spcBef>
              <a:spcAft>
                <a:spcPts val="0"/>
              </a:spcAft>
              <a:buNone/>
            </a:pPr>
            <a:r>
              <a:rPr lang="en-US">
                <a:solidFill>
                  <a:schemeClr val="lt1"/>
                </a:solidFill>
              </a:rPr>
              <a:t>Do you have the capital or know what you need to run and fund your business? </a:t>
            </a:r>
            <a:endParaRPr>
              <a:solidFill>
                <a:schemeClr val="lt1"/>
              </a:solidFill>
            </a:endParaRPr>
          </a:p>
          <a:p>
            <a:pPr marL="342900" lvl="0" indent="-139700" algn="l" rtl="0">
              <a:spcBef>
                <a:spcPts val="0"/>
              </a:spcBef>
              <a:spcAft>
                <a:spcPts val="0"/>
              </a:spcAft>
              <a:buClr>
                <a:schemeClr val="dk1"/>
              </a:buClr>
              <a:buSzPct val="100000"/>
              <a:buNone/>
            </a:pP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0"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59" name="Google Shape;15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Money </a:t>
            </a:r>
            <a:endParaRPr sz="5000" b="1">
              <a:solidFill>
                <a:schemeClr val="lt1"/>
              </a:solidFill>
            </a:endParaRPr>
          </a:p>
        </p:txBody>
      </p:sp>
      <p:sp>
        <p:nvSpPr>
          <p:cNvPr id="160" name="Google Shape;160;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20000"/>
          </a:bodyPr>
          <a:lstStyle/>
          <a:p>
            <a:pPr marL="457200" lvl="0" indent="0" algn="l" rtl="0">
              <a:spcBef>
                <a:spcPts val="0"/>
              </a:spcBef>
              <a:spcAft>
                <a:spcPts val="0"/>
              </a:spcAft>
              <a:buClr>
                <a:schemeClr val="dk1"/>
              </a:buClr>
              <a:buSzPts val="1100"/>
              <a:buNone/>
            </a:pPr>
            <a:endParaRPr>
              <a:solidFill>
                <a:schemeClr val="lt1"/>
              </a:solidFill>
            </a:endParaRPr>
          </a:p>
          <a:p>
            <a:pPr marL="457200" lvl="0" indent="0" algn="l" rtl="0">
              <a:spcBef>
                <a:spcPts val="0"/>
              </a:spcBef>
              <a:spcAft>
                <a:spcPts val="0"/>
              </a:spcAft>
              <a:buClr>
                <a:schemeClr val="dk1"/>
              </a:buClr>
              <a:buSzPts val="1100"/>
              <a:buNone/>
            </a:pPr>
            <a:endParaRPr>
              <a:solidFill>
                <a:schemeClr val="lt1"/>
              </a:solidFill>
            </a:endParaRPr>
          </a:p>
          <a:p>
            <a:pPr marL="457200" lvl="0" indent="0" algn="l" rtl="0">
              <a:spcBef>
                <a:spcPts val="0"/>
              </a:spcBef>
              <a:spcAft>
                <a:spcPts val="0"/>
              </a:spcAft>
              <a:buClr>
                <a:schemeClr val="dk1"/>
              </a:buClr>
              <a:buSzPts val="1100"/>
              <a:buFont typeface="Arial"/>
              <a:buNone/>
            </a:pPr>
            <a:r>
              <a:rPr lang="en-US" sz="4500" i="1">
                <a:solidFill>
                  <a:schemeClr val="lt1"/>
                </a:solidFill>
              </a:rPr>
              <a:t>Do you have the capital or know the amount you need to run and fund your business?</a:t>
            </a:r>
            <a:endParaRPr sz="4500" i="1">
              <a:solidFill>
                <a:schemeClr val="lt1"/>
              </a:solidFill>
            </a:endParaRPr>
          </a:p>
          <a:p>
            <a:pPr marL="457200" lvl="0" indent="0" algn="l" rtl="0">
              <a:spcBef>
                <a:spcPts val="0"/>
              </a:spcBef>
              <a:spcAft>
                <a:spcPts val="0"/>
              </a:spcAft>
              <a:buClr>
                <a:schemeClr val="dk1"/>
              </a:buClr>
              <a:buSzPts val="1100"/>
              <a:buFont typeface="Arial"/>
              <a:buNone/>
            </a:pPr>
            <a:endParaRPr sz="4500" i="1">
              <a:solidFill>
                <a:schemeClr val="lt1"/>
              </a:solidFill>
            </a:endParaRPr>
          </a:p>
          <a:p>
            <a:pPr marL="342900" lvl="0" indent="-139700" algn="l" rtl="0">
              <a:spcBef>
                <a:spcPts val="0"/>
              </a:spcBef>
              <a:spcAft>
                <a:spcPts val="0"/>
              </a:spcAft>
              <a:buClr>
                <a:schemeClr val="dk1"/>
              </a:buClr>
              <a:buSzPts val="3200"/>
              <a:buNone/>
            </a:pPr>
            <a:endParaRPr>
              <a:solidFill>
                <a:schemeClr val="lt1"/>
              </a:solidFill>
            </a:endParaRPr>
          </a:p>
          <a:p>
            <a:pPr marL="342900" lvl="0" indent="-139700" algn="l" rtl="0">
              <a:spcBef>
                <a:spcPts val="0"/>
              </a:spcBef>
              <a:spcAft>
                <a:spcPts val="0"/>
              </a:spcAft>
              <a:buClr>
                <a:schemeClr val="dk1"/>
              </a:buClr>
              <a:buSzPts val="3200"/>
              <a:buNone/>
            </a:pPr>
            <a:r>
              <a:rPr lang="en-US">
                <a:solidFill>
                  <a:schemeClr val="lt1"/>
                </a:solidFill>
              </a:rPr>
              <a:t> </a:t>
            </a:r>
            <a:endParaRPr>
              <a:solidFill>
                <a:schemeClr val="lt1"/>
              </a:solidFill>
              <a:latin typeface="Malgun Gothic"/>
              <a:ea typeface="Malgun Gothic"/>
              <a:cs typeface="Malgun Gothic"/>
              <a:sym typeface="Malgu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2" descr="partial-star-blue-background.jpg"/>
          <p:cNvPicPr preferRelativeResize="0"/>
          <p:nvPr/>
        </p:nvPicPr>
        <p:blipFill rotWithShape="1">
          <a:blip r:embed="rId3">
            <a:alphaModFix/>
          </a:blip>
          <a:srcRect/>
          <a:stretch/>
        </p:blipFill>
        <p:spPr>
          <a:xfrm>
            <a:off x="0" y="0"/>
            <a:ext cx="9144000" cy="6857998"/>
          </a:xfrm>
          <a:prstGeom prst="rect">
            <a:avLst/>
          </a:prstGeom>
          <a:noFill/>
          <a:ln>
            <a:noFill/>
          </a:ln>
        </p:spPr>
      </p:pic>
      <p:sp>
        <p:nvSpPr>
          <p:cNvPr id="173" name="Google Shape;17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Malgun Gothic"/>
              <a:buNone/>
            </a:pPr>
            <a:r>
              <a:rPr lang="en-US" sz="5000" b="1">
                <a:solidFill>
                  <a:schemeClr val="lt1"/>
                </a:solidFill>
              </a:rPr>
              <a:t>Ask Yourself!?!?!</a:t>
            </a:r>
            <a:r>
              <a:rPr lang="en-US" sz="7000" b="1">
                <a:solidFill>
                  <a:schemeClr val="lt1"/>
                </a:solidFill>
              </a:rPr>
              <a:t> </a:t>
            </a:r>
            <a:endParaRPr sz="7000" b="1">
              <a:solidFill>
                <a:schemeClr val="lt1"/>
              </a:solidFill>
            </a:endParaRPr>
          </a:p>
        </p:txBody>
      </p:sp>
      <p:sp>
        <p:nvSpPr>
          <p:cNvPr id="174" name="Google Shape;174;p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342900" lvl="0" indent="-139700" algn="l" rtl="0">
              <a:spcBef>
                <a:spcPts val="0"/>
              </a:spcBef>
              <a:spcAft>
                <a:spcPts val="0"/>
              </a:spcAft>
              <a:buClr>
                <a:schemeClr val="dk1"/>
              </a:buClr>
              <a:buSzPts val="3200"/>
              <a:buNone/>
            </a:pPr>
            <a:r>
              <a:rPr lang="en-US">
                <a:solidFill>
                  <a:schemeClr val="lt1"/>
                </a:solidFill>
              </a:rPr>
              <a:t>Do you really understand the ins and outs of our finances? </a:t>
            </a:r>
            <a:endParaRPr>
              <a:solidFill>
                <a:schemeClr val="lt1"/>
              </a:solidFill>
            </a:endParaRPr>
          </a:p>
          <a:p>
            <a:pPr marL="342900" lvl="0" indent="-139700" algn="l" rtl="0">
              <a:spcBef>
                <a:spcPts val="0"/>
              </a:spcBef>
              <a:spcAft>
                <a:spcPts val="0"/>
              </a:spcAft>
              <a:buClr>
                <a:schemeClr val="dk1"/>
              </a:buClr>
              <a:buSzPts val="3200"/>
              <a:buNone/>
            </a:pPr>
            <a:endParaRPr>
              <a:solidFill>
                <a:schemeClr val="lt1"/>
              </a:solidFill>
            </a:endParaRPr>
          </a:p>
          <a:p>
            <a:pPr marL="342900" lvl="0" indent="-139700" algn="l" rtl="0">
              <a:spcBef>
                <a:spcPts val="0"/>
              </a:spcBef>
              <a:spcAft>
                <a:spcPts val="0"/>
              </a:spcAft>
              <a:buClr>
                <a:schemeClr val="dk1"/>
              </a:buClr>
              <a:buSzPts val="3200"/>
              <a:buNone/>
            </a:pPr>
            <a:endParaRPr>
              <a:solidFill>
                <a:schemeClr val="lt1"/>
              </a:solidFill>
            </a:endParaRPr>
          </a:p>
          <a:p>
            <a:pPr marL="342900" lvl="0" indent="-139700" algn="l" rtl="0">
              <a:spcBef>
                <a:spcPts val="0"/>
              </a:spcBef>
              <a:spcAft>
                <a:spcPts val="0"/>
              </a:spcAft>
              <a:buClr>
                <a:schemeClr val="dk1"/>
              </a:buClr>
              <a:buSzPts val="3200"/>
              <a:buFont typeface="Arial"/>
              <a:buNone/>
            </a:pPr>
            <a:r>
              <a:rPr lang="en-US">
                <a:solidFill>
                  <a:schemeClr val="lt1"/>
                </a:solidFill>
              </a:rPr>
              <a:t>By asking yourself this question, you have an opportunity to improve. Mistakes are never easy BUT give you an opportunity to correct errors and develop a plan to move forward - more strategically and more empowered! </a:t>
            </a:r>
            <a:endParaRPr>
              <a:solidFill>
                <a:schemeClr val="lt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1726</Words>
  <Application>Microsoft Office PowerPoint</Application>
  <PresentationFormat>On-screen Show (4:3)</PresentationFormat>
  <Paragraphs>247</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Malgun Gothic</vt:lpstr>
      <vt:lpstr>Arial</vt:lpstr>
      <vt:lpstr>Calibri</vt:lpstr>
      <vt:lpstr>Franklin Gothic Demi</vt:lpstr>
      <vt:lpstr>Source Sans Pro</vt:lpstr>
      <vt:lpstr>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Three Critical Success Factors </vt:lpstr>
      <vt:lpstr>Money </vt:lpstr>
      <vt:lpstr>Ask Yourself!?!?! </vt:lpstr>
      <vt:lpstr>Money - Avoidance</vt:lpstr>
      <vt:lpstr>Money - Reliance </vt:lpstr>
      <vt:lpstr>Money - Tips &amp; Tricks </vt:lpstr>
      <vt:lpstr>Market </vt:lpstr>
      <vt:lpstr>Market </vt:lpstr>
      <vt:lpstr>Market - Leveraging AI</vt:lpstr>
      <vt:lpstr>PowerPoint Presentation</vt:lpstr>
      <vt:lpstr>Market - Leveraging AI</vt:lpstr>
      <vt:lpstr>PowerPoint Presentation</vt:lpstr>
      <vt:lpstr>Market - Leveraging AI</vt:lpstr>
      <vt:lpstr>PowerPoint Presentation</vt:lpstr>
      <vt:lpstr>Market - Leveraging AI</vt:lpstr>
      <vt:lpstr>PowerPoint Presentation</vt:lpstr>
      <vt:lpstr>Fun Right?!?!?!</vt:lpstr>
      <vt:lpstr>Management </vt:lpstr>
      <vt:lpstr>Management - Top Two! </vt:lpstr>
      <vt:lpstr>Management </vt:lpstr>
      <vt:lpstr>Employees -Hiring Tips  </vt:lpstr>
      <vt:lpstr>Employees - Retention </vt:lpstr>
      <vt:lpstr>Employees - Productivity </vt:lpstr>
      <vt:lpstr>Gather Support </vt:lpstr>
      <vt:lpstr>Remember 3Ms</vt:lpstr>
      <vt:lpstr>How we can help! </vt:lpstr>
      <vt:lpstr>PowerPoint Presentation</vt:lpstr>
      <vt:lpstr>PowerPoint Presentation</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Holler</dc:creator>
  <cp:lastModifiedBy>Penny Holler</cp:lastModifiedBy>
  <cp:revision>93</cp:revision>
  <dcterms:modified xsi:type="dcterms:W3CDTF">2023-10-20T21:35:31Z</dcterms:modified>
</cp:coreProperties>
</file>