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3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4" r:id="rId3"/>
    <p:sldId id="285" r:id="rId4"/>
    <p:sldId id="287" r:id="rId5"/>
    <p:sldId id="288" r:id="rId6"/>
    <p:sldId id="289" r:id="rId7"/>
    <p:sldId id="290" r:id="rId8"/>
    <p:sldId id="286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4D09"/>
    <a:srgbClr val="BF9A11"/>
    <a:srgbClr val="A7D971"/>
    <a:srgbClr val="323E1A"/>
    <a:srgbClr val="E2FBFE"/>
    <a:srgbClr val="D7AD13"/>
    <a:srgbClr val="0060C0"/>
    <a:srgbClr val="007BF6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701" autoAdjust="0"/>
  </p:normalViewPr>
  <p:slideViewPr>
    <p:cSldViewPr>
      <p:cViewPr varScale="1">
        <p:scale>
          <a:sx n="108" d="100"/>
          <a:sy n="108" d="100"/>
        </p:scale>
        <p:origin x="16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6"/>
    </p:cViewPr>
  </p:outlineViewPr>
  <p:notesTextViewPr>
    <p:cViewPr>
      <p:scale>
        <a:sx n="100" d="100"/>
        <a:sy n="100" d="100"/>
      </p:scale>
      <p:origin x="0" y="-18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50" rIns="92298" bIns="461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50" rIns="92298" bIns="461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50" rIns="92298" bIns="4615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50" rIns="92298" bIns="461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7576DB-211F-4822-865C-8A1310B3C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33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91654-6E81-4D61-92BF-003085F4610A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9A0D-E3E3-4107-9793-C99DDCF32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0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of City Hall with American flags in the green</a:t>
            </a:r>
            <a:r>
              <a:rPr lang="en-US" baseline="0" dirty="0" smtClean="0"/>
              <a:t> grass, a miniature Statue of Liberty and Statue of Abraham Lincoln are on pedestals on the lawn. An image of the City of Leavenworth logo with a yellow ribbon and text reads “First City of Kansas 1854 Leavenworth”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9A0D-E3E3-4107-9793-C99DDCF32D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7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images show: Website with City logo reads “Job openings” for city jobs,</a:t>
            </a:r>
            <a:r>
              <a:rPr lang="en-US" baseline="0" dirty="0" smtClean="0"/>
              <a:t> photo of blue and red graduation gowns and caps, photo clipping of Kansas City Kansas Community College with the text degrees and certificates, Indeed logo, K-State logo, Kansas University logo and Chamber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9A0D-E3E3-4107-9793-C99DDCF32D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0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Clipping</a:t>
            </a:r>
            <a:r>
              <a:rPr lang="en-US" baseline="0" dirty="0" smtClean="0"/>
              <a:t> of a Visit Leavenworth website which can be found at www.visitleavenworthks.com with a full events calendar of things to do in Leavenworth. Logo of Leavenworth Main Street.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9A0D-E3E3-4107-9793-C99DDCF32D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of hands lifting</a:t>
            </a:r>
            <a:r>
              <a:rPr lang="en-US" baseline="0" dirty="0" smtClean="0"/>
              <a:t>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9A0D-E3E3-4107-9793-C99DDCF32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of woman standing near donated piles of boxes and mattress.</a:t>
            </a:r>
            <a:r>
              <a:rPr lang="en-US" baseline="0" dirty="0" smtClean="0"/>
              <a:t> Photo of man in military uniform sitting next to child reading computer screen.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9A0D-E3E3-4107-9793-C99DDCF32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of music performer. Photo of tree climber.</a:t>
            </a:r>
            <a:r>
              <a:rPr lang="en-US" baseline="0" dirty="0" smtClean="0"/>
              <a:t> Photo of woman running with stroller. Photo of stage with a banner reading “Camp Leavenworth.” Photo of people walking around a parking lot with food vendors. Photo of people enjoying fireworks.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9A0D-E3E3-4107-9793-C99DDCF32D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3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C84B540F-6E32-4521-914B-EDB829B625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4169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2E674-F808-4DFB-95DD-5B28C9ED2F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5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2E674-F808-4DFB-95DD-5B28C9ED2F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3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2E674-F808-4DFB-95DD-5B28C9ED2F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4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2E674-F808-4DFB-95DD-5B28C9ED2F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24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2E674-F808-4DFB-95DD-5B28C9ED2F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65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2E674-F808-4DFB-95DD-5B28C9ED2F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3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7B3D-13FD-4390-8CC0-E381E097AB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3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554D1-C95D-4C47-90E8-7A090F150F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2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058C0FB9-7529-4FD7-B885-12D4DA6C61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9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39EBD592-8614-4F59-95F0-2A039D3028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1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367AA-476A-4D96-8897-AB432B6939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3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2E674-F808-4DFB-95DD-5B28C9ED2F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27260-6D6A-432F-A307-B60875C22E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4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71D32-A0FA-41CE-8484-6220D5728F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6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0F2A4-1974-4FB9-8FD5-1A2E88D071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5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D9B8-7E94-4FB1-8136-D8625A4320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0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0E2E674-F808-4DFB-95DD-5B28C9ED2F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3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  <p:sldLayoutId id="2147484416" r:id="rId13"/>
    <p:sldLayoutId id="2147484417" r:id="rId14"/>
    <p:sldLayoutId id="2147484418" r:id="rId15"/>
    <p:sldLayoutId id="2147484419" r:id="rId16"/>
    <p:sldLayoutId id="21474844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richardallenculturalcenter.org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7" y="126357"/>
            <a:ext cx="9144000" cy="607978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7694" y="5596544"/>
            <a:ext cx="9161694" cy="6096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</a:rPr>
              <a:t>City of Leavenworth</a:t>
            </a:r>
            <a:endParaRPr lang="en-US" sz="3600" dirty="0">
              <a:solidFill>
                <a:srgbClr val="323E1A"/>
              </a:solidFill>
            </a:endParaRPr>
          </a:p>
        </p:txBody>
      </p:sp>
      <p:pic>
        <p:nvPicPr>
          <p:cNvPr id="7" name="Picture 6" descr="FOR-WEB-Official-City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4828567"/>
            <a:ext cx="2209800" cy="137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One New Experience in the Community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3925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44752"/>
          </a:xfrm>
        </p:spPr>
        <p:txBody>
          <a:bodyPr/>
          <a:lstStyle/>
          <a:p>
            <a:r>
              <a:rPr lang="en-US" dirty="0" smtClean="0"/>
              <a:t>Academics and Work Opportunities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2535" y="3533028"/>
            <a:ext cx="2611581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61" y="1872017"/>
            <a:ext cx="3408193" cy="1452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805554"/>
            <a:ext cx="4329717" cy="1333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4517" y="1757027"/>
            <a:ext cx="3359849" cy="2324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5680723"/>
            <a:ext cx="1165603" cy="1102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5691610"/>
            <a:ext cx="1235645" cy="988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4198511"/>
            <a:ext cx="3262919" cy="13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Business Symposium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05000"/>
            <a:ext cx="4419599" cy="33328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October 28, 2024</a:t>
            </a:r>
          </a:p>
          <a:p>
            <a:r>
              <a:rPr lang="en-US" dirty="0" smtClean="0"/>
              <a:t>State and Local Officials</a:t>
            </a:r>
          </a:p>
          <a:p>
            <a:r>
              <a:rPr lang="en-US" dirty="0" smtClean="0"/>
              <a:t>Kansas Leadership Center on Adaptive Leadership</a:t>
            </a:r>
          </a:p>
          <a:p>
            <a:r>
              <a:rPr lang="en-US" dirty="0" smtClean="0"/>
              <a:t>K-State Innovation Center </a:t>
            </a:r>
          </a:p>
          <a:p>
            <a:r>
              <a:rPr lang="en-US" dirty="0" smtClean="0"/>
              <a:t>Business Panel</a:t>
            </a:r>
          </a:p>
          <a:p>
            <a:r>
              <a:rPr lang="en-US" dirty="0" smtClean="0"/>
              <a:t>Lunch Provided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5334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www.LeavenworthKS.org/ED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126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Events/Activities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946" y="1853133"/>
            <a:ext cx="4944164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133" y="532861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www.VisitLeavenworthKS.com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88" y="4160958"/>
            <a:ext cx="1162212" cy="1143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016" y="2068658"/>
            <a:ext cx="2187840" cy="19100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9160" y="5985287"/>
            <a:ext cx="458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www.Facebook.com/LeavenworthMainStreet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 of Worship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5830114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62200"/>
            <a:ext cx="3846767" cy="2612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90" y="2362200"/>
            <a:ext cx="3505200" cy="2546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9183" y="5257800"/>
            <a:ext cx="4959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5"/>
              </a:rPr>
              <a:t>www.LVCommunityofHope.org</a:t>
            </a:r>
          </a:p>
          <a:p>
            <a:endParaRPr lang="en-US" sz="2400" dirty="0" smtClean="0">
              <a:hlinkClick r:id="rId5"/>
            </a:endParaRPr>
          </a:p>
          <a:p>
            <a:r>
              <a:rPr lang="en-US" sz="2400" dirty="0" smtClean="0">
                <a:hlinkClick r:id="rId5"/>
              </a:rPr>
              <a:t>www.RichardAllenCulturalCenter.org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71599"/>
          </a:xfrm>
        </p:spPr>
        <p:txBody>
          <a:bodyPr/>
          <a:lstStyle/>
          <a:p>
            <a:r>
              <a:rPr lang="en-US" dirty="0" smtClean="0"/>
              <a:t>Camp Leavenworth</a:t>
            </a:r>
            <a:br>
              <a:rPr lang="en-US" dirty="0" smtClean="0"/>
            </a:br>
            <a:r>
              <a:rPr lang="en-US" dirty="0" smtClean="0"/>
              <a:t>September 20-21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876799"/>
            <a:ext cx="325146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33800"/>
            <a:ext cx="2612837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143000"/>
            <a:ext cx="20574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9057"/>
            <a:ext cx="2977708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3" y="4876799"/>
            <a:ext cx="2782661" cy="1855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64" y="2670108"/>
            <a:ext cx="2510396" cy="16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8039</TotalTime>
  <Words>273</Words>
  <Application>Microsoft Office PowerPoint</Application>
  <PresentationFormat>On-screen Show (4:3)</PresentationFormat>
  <Paragraphs>33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Parallax</vt:lpstr>
      <vt:lpstr>City of Leavenworth</vt:lpstr>
      <vt:lpstr>City Challenge</vt:lpstr>
      <vt:lpstr>Academics and Work Opportunities</vt:lpstr>
      <vt:lpstr>City Business Symposium</vt:lpstr>
      <vt:lpstr>Events/Activities</vt:lpstr>
      <vt:lpstr>Places of Worship</vt:lpstr>
      <vt:lpstr>Volunteers</vt:lpstr>
      <vt:lpstr>Camp Leavenworth September 20-21</vt:lpstr>
    </vt:vector>
  </TitlesOfParts>
  <Company>City of Leavenworth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Leavenworth City Government</dc:title>
  <dc:creator>Robyn Stewart</dc:creator>
  <cp:lastModifiedBy>Melissa Bower</cp:lastModifiedBy>
  <cp:revision>356</cp:revision>
  <cp:lastPrinted>2024-07-15T17:11:30Z</cp:lastPrinted>
  <dcterms:created xsi:type="dcterms:W3CDTF">2006-07-10T16:49:55Z</dcterms:created>
  <dcterms:modified xsi:type="dcterms:W3CDTF">2024-07-29T19:50:03Z</dcterms:modified>
</cp:coreProperties>
</file>