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sldIdLst>
    <p:sldId id="256" r:id="rId2"/>
    <p:sldId id="257" r:id="rId3"/>
    <p:sldId id="260" r:id="rId4"/>
    <p:sldId id="259" r:id="rId5"/>
    <p:sldId id="261" r:id="rId6"/>
    <p:sldId id="262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24E79-CE24-42DD-995E-81994E18577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37D4982-2814-4156-91E3-6EED660BD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63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24E79-CE24-42DD-995E-81994E18577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7D4982-2814-4156-91E3-6EED660BD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44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24E79-CE24-42DD-995E-81994E18577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7D4982-2814-4156-91E3-6EED660BDCB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375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24E79-CE24-42DD-995E-81994E18577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7D4982-2814-4156-91E3-6EED660BD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82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24E79-CE24-42DD-995E-81994E18577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7D4982-2814-4156-91E3-6EED660BDCB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8720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24E79-CE24-42DD-995E-81994E18577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7D4982-2814-4156-91E3-6EED660BD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95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24E79-CE24-42DD-995E-81994E18577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D4982-2814-4156-91E3-6EED660BD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86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24E79-CE24-42DD-995E-81994E18577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D4982-2814-4156-91E3-6EED660BD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47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24E79-CE24-42DD-995E-81994E18577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D4982-2814-4156-91E3-6EED660BD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817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24E79-CE24-42DD-995E-81994E18577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7D4982-2814-4156-91E3-6EED660BD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87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24E79-CE24-42DD-995E-81994E18577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37D4982-2814-4156-91E3-6EED660BD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482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24E79-CE24-42DD-995E-81994E18577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37D4982-2814-4156-91E3-6EED660BD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599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24E79-CE24-42DD-995E-81994E18577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D4982-2814-4156-91E3-6EED660BD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17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24E79-CE24-42DD-995E-81994E18577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D4982-2814-4156-91E3-6EED660BD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2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24E79-CE24-42DD-995E-81994E18577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D4982-2814-4156-91E3-6EED660BD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177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24E79-CE24-42DD-995E-81994E18577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7D4982-2814-4156-91E3-6EED660BD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4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24E79-CE24-42DD-995E-81994E18577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37D4982-2814-4156-91E3-6EED660BD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01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14" r:id="rId12"/>
    <p:sldLayoutId id="2147483815" r:id="rId13"/>
    <p:sldLayoutId id="2147483816" r:id="rId14"/>
    <p:sldLayoutId id="2147483817" r:id="rId15"/>
    <p:sldLayoutId id="21474838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Staff Report </a:t>
            </a:r>
            <a:br>
              <a:rPr lang="en-US" dirty="0" smtClean="0"/>
            </a:br>
            <a:r>
              <a:rPr lang="en-US" dirty="0" smtClean="0"/>
              <a:t>Homelessness </a:t>
            </a:r>
            <a:br>
              <a:rPr lang="en-US" dirty="0" smtClean="0"/>
            </a:br>
            <a:r>
              <a:rPr lang="en-US" dirty="0" smtClean="0"/>
              <a:t>November 12, 2024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Chief Patrick Kitchens and City Attorney David Waters</a:t>
            </a:r>
          </a:p>
          <a:p>
            <a:r>
              <a:rPr lang="en-US" dirty="0" smtClean="0"/>
              <a:t>Myranda Agnew – Director of Interfaith Community of Hope</a:t>
            </a:r>
          </a:p>
          <a:p>
            <a:r>
              <a:rPr lang="en-US" dirty="0" smtClean="0"/>
              <a:t>Christina </a:t>
            </a:r>
            <a:r>
              <a:rPr lang="en-US" dirty="0" err="1" smtClean="0"/>
              <a:t>Ashie</a:t>
            </a:r>
            <a:r>
              <a:rPr lang="en-US" dirty="0" smtClean="0"/>
              <a:t> Guidry – Kansas Homeless Advocacy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14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Homelessness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Mayor Martin and Mayor Pro-Tem Pittman each asked for an update on the current status of homelessness in Leavenworth.  </a:t>
            </a:r>
          </a:p>
          <a:p>
            <a:r>
              <a:rPr lang="en-US" dirty="0" smtClean="0"/>
              <a:t>The City of Leavenworth, like many communities across the country, has always had a homeless population.</a:t>
            </a:r>
          </a:p>
          <a:p>
            <a:r>
              <a:rPr lang="en-US" dirty="0" smtClean="0"/>
              <a:t>Our community has seen an increase in the homeless population the last several years.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73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Homelessness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not illegal to be homeless. </a:t>
            </a:r>
          </a:p>
          <a:p>
            <a:endParaRPr lang="en-US" dirty="0"/>
          </a:p>
          <a:p>
            <a:r>
              <a:rPr lang="en-US" dirty="0" smtClean="0"/>
              <a:t>You can’t make it illegal to be homeless.</a:t>
            </a:r>
          </a:p>
          <a:p>
            <a:endParaRPr lang="en-US" dirty="0"/>
          </a:p>
          <a:p>
            <a:r>
              <a:rPr lang="en-US" dirty="0" smtClean="0"/>
              <a:t>Homelessness cannot be solved by arrest.  </a:t>
            </a:r>
          </a:p>
          <a:p>
            <a:endParaRPr lang="en-US" dirty="0"/>
          </a:p>
          <a:p>
            <a:r>
              <a:rPr lang="en-US" dirty="0" smtClean="0"/>
              <a:t>Our general approach. 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9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Homelessness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12-15 people in the City of Leavenworth that we categorize as chronically homeless the Police deal with on a regular basis.  </a:t>
            </a:r>
          </a:p>
          <a:p>
            <a:endParaRPr lang="en-US" dirty="0" smtClean="0"/>
          </a:p>
          <a:p>
            <a:r>
              <a:rPr lang="en-US" dirty="0" smtClean="0"/>
              <a:t>They have:</a:t>
            </a:r>
          </a:p>
          <a:p>
            <a:pPr lvl="1"/>
            <a:r>
              <a:rPr lang="en-US" dirty="0" smtClean="0"/>
              <a:t>mental health issues</a:t>
            </a:r>
          </a:p>
          <a:p>
            <a:pPr lvl="1"/>
            <a:r>
              <a:rPr lang="en-US" dirty="0" smtClean="0"/>
              <a:t>medical issues</a:t>
            </a:r>
          </a:p>
          <a:p>
            <a:pPr lvl="1"/>
            <a:r>
              <a:rPr lang="en-US" dirty="0" smtClean="0"/>
              <a:t>financial issues </a:t>
            </a:r>
          </a:p>
          <a:p>
            <a:pPr lvl="1"/>
            <a:r>
              <a:rPr lang="en-US" dirty="0" smtClean="0"/>
              <a:t>substance abuse issues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Homelessness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Ordinances that Officers use:</a:t>
            </a:r>
          </a:p>
          <a:p>
            <a:endParaRPr lang="en-US" dirty="0"/>
          </a:p>
          <a:p>
            <a:pPr lvl="1"/>
            <a:r>
              <a:rPr lang="en-US" dirty="0" smtClean="0"/>
              <a:t>Criminal Trespassing</a:t>
            </a:r>
          </a:p>
          <a:p>
            <a:pPr lvl="1"/>
            <a:r>
              <a:rPr lang="en-US" dirty="0" smtClean="0"/>
              <a:t>Disorderly Conduct</a:t>
            </a:r>
          </a:p>
          <a:p>
            <a:pPr lvl="1"/>
            <a:r>
              <a:rPr lang="en-US" dirty="0" smtClean="0"/>
              <a:t>Yelling and Shouting</a:t>
            </a:r>
          </a:p>
          <a:p>
            <a:pPr lvl="1"/>
            <a:r>
              <a:rPr lang="en-US" dirty="0" smtClean="0"/>
              <a:t>Littering</a:t>
            </a:r>
          </a:p>
          <a:p>
            <a:pPr lvl="1"/>
            <a:r>
              <a:rPr lang="en-US" dirty="0" smtClean="0"/>
              <a:t>Illegal Camping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01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Homelessness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Mental Health Tools </a:t>
            </a:r>
          </a:p>
          <a:p>
            <a:endParaRPr lang="en-US" dirty="0"/>
          </a:p>
          <a:p>
            <a:pPr lvl="1"/>
            <a:r>
              <a:rPr lang="en-US" dirty="0" smtClean="0"/>
              <a:t>Mental Health Co-Responder (Assigned at PD)</a:t>
            </a:r>
          </a:p>
          <a:p>
            <a:pPr lvl="1"/>
            <a:r>
              <a:rPr lang="en-US" dirty="0" smtClean="0"/>
              <a:t>Justice Involved Behavioral Health </a:t>
            </a:r>
            <a:r>
              <a:rPr lang="en-US" dirty="0" err="1" smtClean="0"/>
              <a:t>Liason</a:t>
            </a:r>
            <a:r>
              <a:rPr lang="en-US" dirty="0" smtClean="0"/>
              <a:t> (LVCO Jail) </a:t>
            </a:r>
          </a:p>
          <a:p>
            <a:pPr lvl="1"/>
            <a:r>
              <a:rPr lang="en-US" dirty="0" smtClean="0"/>
              <a:t>Mobile Crisis Team – Guidance Center </a:t>
            </a:r>
          </a:p>
          <a:p>
            <a:pPr lvl="1"/>
            <a:r>
              <a:rPr lang="en-US" dirty="0" smtClean="0"/>
              <a:t>Assertive Care Treatment (ACT team) </a:t>
            </a:r>
          </a:p>
          <a:p>
            <a:pPr lvl="1"/>
            <a:r>
              <a:rPr lang="en-US" dirty="0" smtClean="0"/>
              <a:t>Mental Health Diversion (Municipal Court)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16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125</TotalTime>
  <Words>219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     Staff Report  Homelessness  November 12, 2024</vt:lpstr>
      <vt:lpstr>Homelessness </vt:lpstr>
      <vt:lpstr>Homelessness</vt:lpstr>
      <vt:lpstr>Homelessness</vt:lpstr>
      <vt:lpstr>Homelessness</vt:lpstr>
      <vt:lpstr>Homelessness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Staff Report  Homelessness  November 12, 2024</dc:title>
  <dc:creator>Patrick Kitchens</dc:creator>
  <cp:lastModifiedBy>Patrick Kitchens</cp:lastModifiedBy>
  <cp:revision>10</cp:revision>
  <cp:lastPrinted>2024-11-12T15:29:10Z</cp:lastPrinted>
  <dcterms:created xsi:type="dcterms:W3CDTF">2024-11-12T13:34:39Z</dcterms:created>
  <dcterms:modified xsi:type="dcterms:W3CDTF">2024-11-12T15:39:49Z</dcterms:modified>
</cp:coreProperties>
</file>